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Lst>
  <p:notesMasterIdLst>
    <p:notesMasterId r:id="rId12"/>
  </p:notesMasterIdLst>
  <p:sldIdLst>
    <p:sldId id="256" r:id="rId11"/>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Lst>
  <p:sldSz cx="9144000" cy="6858000" type="screen4x3"/>
  <p:notesSz cx="6858000" cy="9144000"/>
  <p:defaultTextStyle>
    <a:defPPr>
      <a:defRPr lang="en-GB"/>
    </a:defPPr>
    <a:lvl1pPr marL="0" lvl="0" indent="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b="0" i="0" u="none" kern="1200" baseline="0">
        <a:solidFill>
          <a:schemeClr val="bg1"/>
        </a:solidFill>
        <a:latin typeface="Arial" panose="020B0604020202020204" pitchFamily="34" charset="0"/>
        <a:ea typeface="Microsoft YaHei" panose="020B0503020204020204" charset="-122"/>
        <a:cs typeface="+mn-cs"/>
      </a:defRPr>
    </a:lvl1pPr>
    <a:lvl2pPr marL="742950" lvl="1" indent="-28575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2pPr>
    <a:lvl3pPr marL="1143000" lvl="2"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3pPr>
    <a:lvl4pPr marL="1600200" lvl="3"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4pPr>
    <a:lvl5pPr marL="2057400" lvl="4"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5pPr>
    <a:lvl6pPr marL="2286000" lvl="5"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6pPr>
    <a:lvl7pPr marL="2743200" lvl="6"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7pPr>
    <a:lvl8pPr marL="3200400" lvl="7"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8pPr>
    <a:lvl9pPr marL="3657600" lvl="8" indent="-228600" algn="l" defTabSz="449580" rtl="0" eaLnBrk="1" fontAlgn="base" latinLnBrk="0" hangingPunct="1">
      <a:lnSpc>
        <a:spcPct val="100000"/>
      </a:lnSpc>
      <a:spcBef>
        <a:spcPct val="0"/>
      </a:spcBef>
      <a:spcAft>
        <a:spcPct val="0"/>
      </a:spcAft>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Microsoft YaHei" panose="020B050302020402020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5" d="100"/>
          <a:sy n="85" d="100"/>
        </p:scale>
        <p:origin x="-780" y="-84"/>
      </p:cViewPr>
      <p:guideLst>
        <p:guide orient="horz" pos="2160"/>
        <p:guide pos="2880"/>
      </p:guideLst>
    </p:cSldViewPr>
  </p:slideViewPr>
  <p:outlineViewPr>
    <p:cViewPr varScale="1">
      <p:scale>
        <a:sx n="170" d="200"/>
        <a:sy n="170" d="200"/>
      </p:scale>
      <p:origin x="-780" y="-84"/>
    </p:cViewPr>
  </p:outlineViewPr>
  <p:gridSpacing cx="45005" cy="45005"/>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482" name="Rounded Rectangle 10240"/>
          <p:cNvSpPr/>
          <p:nvPr/>
        </p:nvSpPr>
        <p:spPr>
          <a:xfrm>
            <a:off x="0" y="0"/>
            <a:ext cx="6858000" cy="9144000"/>
          </a:xfrm>
          <a:prstGeom prst="roundRect">
            <a:avLst>
              <a:gd name="adj" fmla="val 23"/>
            </a:avLst>
          </a:prstGeom>
          <a:solidFill>
            <a:srgbClr val="FFFFFF"/>
          </a:solidFill>
          <a:ln w="9525">
            <a:noFill/>
          </a:ln>
        </p:spPr>
        <p:txBody>
          <a:bodyPr anchor="t" anchorCtr="0"/>
          <a:p>
            <a:pPr lvl="0"/>
            <a:endParaRPr lang="en-US" altLang="zh-CN"/>
          </a:p>
        </p:txBody>
      </p:sp>
      <p:sp>
        <p:nvSpPr>
          <p:cNvPr id="20483" name="Text Box 10241"/>
          <p:cNvSpPr txBox="1"/>
          <p:nvPr/>
        </p:nvSpPr>
        <p:spPr>
          <a:xfrm>
            <a:off x="0" y="0"/>
            <a:ext cx="2971800" cy="457200"/>
          </a:xfrm>
          <a:prstGeom prst="rect">
            <a:avLst/>
          </a:prstGeom>
          <a:noFill/>
          <a:ln w="9525">
            <a:noFill/>
          </a:ln>
        </p:spPr>
        <p:txBody>
          <a:bodyPr anchor="t" anchorCtr="0"/>
          <a:p>
            <a:pPr lvl="0"/>
            <a:endParaRPr lang="en-US" altLang="zh-CN"/>
          </a:p>
        </p:txBody>
      </p:sp>
      <p:sp>
        <p:nvSpPr>
          <p:cNvPr id="10243" name="Date Placeholder 10242"/>
          <p:cNvSpPr>
            <a:spLocks noGrp="1"/>
          </p:cNvSpPr>
          <p:nvPr>
            <p:ph type="dt"/>
          </p:nvPr>
        </p:nvSpPr>
        <p:spPr>
          <a:xfrm>
            <a:off x="3884613" y="0"/>
            <a:ext cx="2970213" cy="455613"/>
          </a:xfrm>
          <a:prstGeom prst="rect">
            <a:avLst/>
          </a:prstGeom>
          <a:noFill/>
          <a:ln w="9525">
            <a:noFill/>
          </a:ln>
        </p:spPr>
        <p:txBody>
          <a:bodyPr wrap="square" lIns="90000" tIns="46800" rIns="90000" bIns="46800" anchor="t" anchorCtr="0"/>
          <a:p>
            <a:pPr marL="215900" lvl="0" indent="-215900" algn="r" defTabSz="449580" eaLnBrk="1" fontAlgn="base" hangingPunct="1">
              <a:buClr>
                <a:srgbClr val="000000"/>
              </a:buClr>
              <a:buSzPct val="45000"/>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strike="noStrike" noProof="1" dirty="0" err="1">
              <a:latin typeface="Times New Roman" panose="02020603050405020304" pitchFamily="16" charset="0"/>
              <a:ea typeface="Segoe UI" panose="020B0502040204020203" charset="0"/>
              <a:cs typeface="Segoe UI" panose="020B0502040204020203" charset="0"/>
            </a:endParaRPr>
          </a:p>
        </p:txBody>
      </p:sp>
      <p:sp>
        <p:nvSpPr>
          <p:cNvPr id="20485" name="Slide Image Placeholder 10243"/>
          <p:cNvSpPr>
            <a:spLocks noGrp="1"/>
          </p:cNvSpPr>
          <p:nvPr>
            <p:ph type="sldImg"/>
          </p:nvPr>
        </p:nvSpPr>
        <p:spPr>
          <a:xfrm>
            <a:off x="1143000" y="685800"/>
            <a:ext cx="4570413" cy="3427413"/>
          </a:xfrm>
          <a:prstGeom prst="rect">
            <a:avLst/>
          </a:prstGeom>
          <a:noFill/>
          <a:ln w="12600" cap="flat" cmpd="sng">
            <a:solidFill>
              <a:srgbClr val="000000"/>
            </a:solidFill>
            <a:prstDash val="solid"/>
            <a:miter/>
            <a:headEnd type="none" w="med" len="med"/>
            <a:tailEnd type="none" w="med" len="med"/>
          </a:ln>
        </p:spPr>
      </p:sp>
      <p:sp>
        <p:nvSpPr>
          <p:cNvPr id="20486" name="Text Placeholder 10244"/>
          <p:cNvSpPr>
            <a:spLocks noGrp="1"/>
          </p:cNvSpPr>
          <p:nvPr>
            <p:ph type="body"/>
          </p:nvPr>
        </p:nvSpPr>
        <p:spPr>
          <a:xfrm>
            <a:off x="685800" y="4343400"/>
            <a:ext cx="5484813" cy="4113213"/>
          </a:xfrm>
          <a:prstGeom prst="rect">
            <a:avLst/>
          </a:prstGeom>
          <a:noFill/>
          <a:ln w="9525">
            <a:noFill/>
          </a:ln>
        </p:spPr>
        <p:txBody>
          <a:bodyPr wrap="square" lIns="90000" tIns="46800" rIns="90000" bIns="46800" anchor="t" anchorCtr="0"/>
          <a:p>
            <a:pPr lvl="0"/>
            <a:endParaRPr lang="en-GB"/>
          </a:p>
        </p:txBody>
      </p:sp>
      <p:sp>
        <p:nvSpPr>
          <p:cNvPr id="20487" name="Text Box 10245"/>
          <p:cNvSpPr txBox="1"/>
          <p:nvPr/>
        </p:nvSpPr>
        <p:spPr>
          <a:xfrm>
            <a:off x="0" y="8685213"/>
            <a:ext cx="2971800" cy="457200"/>
          </a:xfrm>
          <a:prstGeom prst="rect">
            <a:avLst/>
          </a:prstGeom>
          <a:noFill/>
          <a:ln w="9525">
            <a:noFill/>
          </a:ln>
        </p:spPr>
        <p:txBody>
          <a:bodyPr anchor="t" anchorCtr="0"/>
          <a:p>
            <a:pPr lvl="0"/>
            <a:endParaRPr lang="en-US" altLang="zh-CN"/>
          </a:p>
        </p:txBody>
      </p:sp>
      <p:sp>
        <p:nvSpPr>
          <p:cNvPr id="10247" name="Slide Number Placeholder 10246"/>
          <p:cNvSpPr>
            <a:spLocks noGrp="1"/>
          </p:cNvSpPr>
          <p:nvPr>
            <p:ph type="sldNum"/>
          </p:nvPr>
        </p:nvSpPr>
        <p:spPr>
          <a:xfrm>
            <a:off x="3884613" y="8685213"/>
            <a:ext cx="2970213" cy="455613"/>
          </a:xfrm>
          <a:prstGeom prst="rect">
            <a:avLst/>
          </a:prstGeom>
          <a:noFill/>
          <a:ln w="9525">
            <a:noFill/>
          </a:ln>
        </p:spPr>
        <p:txBody>
          <a:bodyPr wrap="square" lIns="90000" tIns="46800" rIns="90000" bIns="46800" anchor="b" anchorCtr="0"/>
          <a:p>
            <a:pPr marL="215900" lvl="0" indent="-215900" algn="r" defTabSz="449580" eaLnBrk="1" fontAlgn="base" hangingPunct="1">
              <a:buClr>
                <a:srgbClr val="000000"/>
              </a:buClr>
              <a:buSzPct val="45000"/>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strike="noStrike" noProof="1" dirty="0" err="1">
                <a:latin typeface="Times New Roman" panose="02020603050405020304" pitchFamily="16" charset="0"/>
                <a:ea typeface="+mn-ea"/>
                <a:cs typeface="Segoe UI" panose="020B0502040204020203" charset="0"/>
              </a:rPr>
            </a:fld>
            <a:endParaRPr lang="en-US" altLang="x-none" sz="1200" strike="noStrike" noProof="1" dirty="0" err="1">
              <a:latin typeface="Times New Roman" panose="02020603050405020304" pitchFamily="16" charset="0"/>
              <a:ea typeface="Segoe UI" panose="020B0502040204020203" charset="0"/>
              <a:cs typeface="Segoe UI" panose="020B0502040204020203" charset="0"/>
            </a:endParaRPr>
          </a:p>
        </p:txBody>
      </p:sp>
    </p:spTree>
  </p:cSld>
  <p:clrMap bg1="lt1" tx1="dk1" bg2="lt2" tx2="dk2" accent1="accent1" accent2="accent2" accent3="accent3" accent4="accent4" accent5="accent5" accent6="accent6" hlink="hlink" folHlink="folHlink"/>
  <p:hf sldNum="0" hdr="0" ftr="0" dt="0"/>
  <p:notesStyle>
    <a:lvl1pPr marL="0" lvl="0" indent="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1pPr>
    <a:lvl2pPr marL="742950" lvl="1" indent="-28575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2pPr>
    <a:lvl3pPr marL="1143000" lvl="2"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3pPr>
    <a:lvl4pPr marL="1600200" lvl="3"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4pPr>
    <a:lvl5pPr marL="2057400" lvl="4"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5pPr>
    <a:lvl6pPr marL="2286000" lvl="5"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6pPr>
    <a:lvl7pPr marL="2743200" lvl="6"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7pPr>
    <a:lvl8pPr marL="3200400" lvl="7"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8pPr>
    <a:lvl9pPr marL="3657600" lvl="8" indent="-228600" algn="l" defTabSz="44958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253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solidFill>
                  <a:srgbClr val="000000"/>
                </a:solidFill>
                <a:latin typeface="Times New Roman" panose="02020603050405020304" pitchFamily="16" charset="0"/>
              </a:rPr>
            </a:fld>
            <a:endParaRPr lang="en-US" altLang="x-none" sz="1200" dirty="0" err="1">
              <a:solidFill>
                <a:srgbClr val="000000"/>
              </a:solidFill>
              <a:latin typeface="Times New Roman" panose="02020603050405020304" pitchFamily="16" charset="0"/>
              <a:ea typeface="Segoe UI" panose="020B0502040204020203" charset="0"/>
            </a:endParaRPr>
          </a:p>
        </p:txBody>
      </p:sp>
      <p:sp>
        <p:nvSpPr>
          <p:cNvPr id="22531" name="Slide Image Placeholder 35840"/>
          <p:cNvSpPr txBox="1">
            <a:spLocks noGrp="1"/>
          </p:cNvSpPr>
          <p:nvPr>
            <p:ph type="sldImg"/>
          </p:nvPr>
        </p:nvSpPr>
        <p:spPr>
          <a:xfrm>
            <a:off x="1143000" y="685800"/>
            <a:ext cx="4572000" cy="3429000"/>
          </a:xfrm>
          <a:solidFill>
            <a:srgbClr val="FFFFFF"/>
          </a:solidFill>
          <a:ln/>
        </p:spPr>
      </p:sp>
      <p:sp>
        <p:nvSpPr>
          <p:cNvPr id="22532" name="Text Placeholder 35841"/>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6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solidFill>
                  <a:srgbClr val="000000"/>
                </a:solidFill>
                <a:latin typeface="Times New Roman" panose="02020603050405020304" pitchFamily="16" charset="0"/>
              </a:rPr>
            </a:fld>
            <a:endParaRPr lang="en-US" altLang="x-none" sz="1200" dirty="0" err="1">
              <a:solidFill>
                <a:srgbClr val="000000"/>
              </a:solidFill>
              <a:latin typeface="Times New Roman" panose="02020603050405020304" pitchFamily="16" charset="0"/>
              <a:ea typeface="Segoe UI" panose="020B0502040204020203" charset="0"/>
            </a:endParaRPr>
          </a:p>
        </p:txBody>
      </p:sp>
      <p:sp>
        <p:nvSpPr>
          <p:cNvPr id="40963" name="Slide Image Placeholder 45056"/>
          <p:cNvSpPr txBox="1">
            <a:spLocks noGrp="1"/>
          </p:cNvSpPr>
          <p:nvPr>
            <p:ph type="sldImg"/>
          </p:nvPr>
        </p:nvSpPr>
        <p:spPr>
          <a:xfrm>
            <a:off x="536575" y="503238"/>
            <a:ext cx="3140075" cy="2354262"/>
          </a:xfrm>
          <a:solidFill>
            <a:srgbClr val="FFFFFF"/>
          </a:solidFill>
          <a:ln/>
        </p:spPr>
      </p:sp>
      <p:sp>
        <p:nvSpPr>
          <p:cNvPr id="40964" name="Text Placeholder 45057"/>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301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43011" name="Slide Image Placeholder 46080"/>
          <p:cNvSpPr txBox="1">
            <a:spLocks noGrp="1"/>
          </p:cNvSpPr>
          <p:nvPr>
            <p:ph type="sldImg"/>
          </p:nvPr>
        </p:nvSpPr>
        <p:spPr>
          <a:xfrm>
            <a:off x="1143000" y="685800"/>
            <a:ext cx="4572000" cy="3429000"/>
          </a:xfrm>
          <a:solidFill>
            <a:srgbClr val="FFFFFF"/>
          </a:solidFill>
          <a:ln/>
        </p:spPr>
      </p:sp>
      <p:sp>
        <p:nvSpPr>
          <p:cNvPr id="43012" name="Text Placeholder 46081"/>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505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45059" name="Slide Image Placeholder 47104"/>
          <p:cNvSpPr txBox="1">
            <a:spLocks noGrp="1"/>
          </p:cNvSpPr>
          <p:nvPr>
            <p:ph type="sldImg"/>
          </p:nvPr>
        </p:nvSpPr>
        <p:spPr>
          <a:xfrm>
            <a:off x="1143000" y="685800"/>
            <a:ext cx="4572000" cy="3429000"/>
          </a:xfrm>
          <a:solidFill>
            <a:srgbClr val="FFFFFF"/>
          </a:solidFill>
          <a:ln/>
        </p:spPr>
      </p:sp>
      <p:sp>
        <p:nvSpPr>
          <p:cNvPr id="45060" name="Text Placeholder 47105"/>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710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47107" name="Slide Image Placeholder 48128"/>
          <p:cNvSpPr txBox="1">
            <a:spLocks noGrp="1"/>
          </p:cNvSpPr>
          <p:nvPr>
            <p:ph type="sldImg"/>
          </p:nvPr>
        </p:nvSpPr>
        <p:spPr>
          <a:xfrm>
            <a:off x="1143000" y="685800"/>
            <a:ext cx="4572000" cy="3429000"/>
          </a:xfrm>
          <a:solidFill>
            <a:srgbClr val="FFFFFF"/>
          </a:solidFill>
          <a:ln/>
        </p:spPr>
      </p:sp>
      <p:sp>
        <p:nvSpPr>
          <p:cNvPr id="47108" name="Text Placeholder 48129"/>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915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49155" name="Slide Image Placeholder 49152"/>
          <p:cNvSpPr txBox="1">
            <a:spLocks noGrp="1"/>
          </p:cNvSpPr>
          <p:nvPr>
            <p:ph type="sldImg"/>
          </p:nvPr>
        </p:nvSpPr>
        <p:spPr>
          <a:xfrm>
            <a:off x="1143000" y="685800"/>
            <a:ext cx="4572000" cy="3429000"/>
          </a:xfrm>
          <a:solidFill>
            <a:srgbClr val="FFFFFF"/>
          </a:solidFill>
          <a:ln/>
        </p:spPr>
      </p:sp>
      <p:sp>
        <p:nvSpPr>
          <p:cNvPr id="49156" name="Text Placeholder 49153"/>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0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51203" name="Slide Image Placeholder 50176"/>
          <p:cNvSpPr txBox="1">
            <a:spLocks noGrp="1"/>
          </p:cNvSpPr>
          <p:nvPr>
            <p:ph type="sldImg"/>
          </p:nvPr>
        </p:nvSpPr>
        <p:spPr>
          <a:xfrm>
            <a:off x="1143000" y="685800"/>
            <a:ext cx="4572000" cy="3429000"/>
          </a:xfrm>
          <a:solidFill>
            <a:srgbClr val="FFFFFF"/>
          </a:solidFill>
          <a:ln/>
        </p:spPr>
      </p:sp>
      <p:sp>
        <p:nvSpPr>
          <p:cNvPr id="51204" name="Text Placeholder 50177"/>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325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53251" name="Slide Image Placeholder 51200"/>
          <p:cNvSpPr txBox="1">
            <a:spLocks noGrp="1"/>
          </p:cNvSpPr>
          <p:nvPr>
            <p:ph type="sldImg"/>
          </p:nvPr>
        </p:nvSpPr>
        <p:spPr>
          <a:xfrm>
            <a:off x="1143000" y="685800"/>
            <a:ext cx="4572000" cy="3429000"/>
          </a:xfrm>
          <a:solidFill>
            <a:srgbClr val="FFFFFF"/>
          </a:solidFill>
          <a:ln/>
        </p:spPr>
      </p:sp>
      <p:sp>
        <p:nvSpPr>
          <p:cNvPr id="53252" name="Text Placeholder 51201"/>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529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55299" name="Slide Image Placeholder 52224"/>
          <p:cNvSpPr txBox="1">
            <a:spLocks noGrp="1"/>
          </p:cNvSpPr>
          <p:nvPr>
            <p:ph type="sldImg"/>
          </p:nvPr>
        </p:nvSpPr>
        <p:spPr>
          <a:xfrm>
            <a:off x="1143000" y="685800"/>
            <a:ext cx="4572000" cy="3429000"/>
          </a:xfrm>
          <a:solidFill>
            <a:srgbClr val="FFFFFF"/>
          </a:solidFill>
          <a:ln/>
        </p:spPr>
      </p:sp>
      <p:sp>
        <p:nvSpPr>
          <p:cNvPr id="55300" name="Text Placeholder 52225"/>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734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57347" name="Slide Image Placeholder 53248"/>
          <p:cNvSpPr txBox="1">
            <a:spLocks noGrp="1"/>
          </p:cNvSpPr>
          <p:nvPr>
            <p:ph type="sldImg"/>
          </p:nvPr>
        </p:nvSpPr>
        <p:spPr>
          <a:xfrm>
            <a:off x="1143000" y="685800"/>
            <a:ext cx="4572000" cy="3429000"/>
          </a:xfrm>
          <a:solidFill>
            <a:srgbClr val="FFFFFF"/>
          </a:solidFill>
          <a:ln/>
        </p:spPr>
      </p:sp>
      <p:sp>
        <p:nvSpPr>
          <p:cNvPr id="57348" name="Text Placeholder 53249"/>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939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59395" name="Slide Image Placeholder 54272"/>
          <p:cNvSpPr txBox="1">
            <a:spLocks noGrp="1"/>
          </p:cNvSpPr>
          <p:nvPr>
            <p:ph type="sldImg"/>
          </p:nvPr>
        </p:nvSpPr>
        <p:spPr>
          <a:xfrm>
            <a:off x="1143000" y="685800"/>
            <a:ext cx="4572000" cy="3429000"/>
          </a:xfrm>
          <a:solidFill>
            <a:srgbClr val="FFFFFF"/>
          </a:solidFill>
          <a:ln/>
        </p:spPr>
      </p:sp>
      <p:sp>
        <p:nvSpPr>
          <p:cNvPr id="59396" name="Text Placeholder 54273"/>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457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24579" name="Slide Image Placeholder 36864"/>
          <p:cNvSpPr txBox="1">
            <a:spLocks noGrp="1"/>
          </p:cNvSpPr>
          <p:nvPr>
            <p:ph type="sldImg"/>
          </p:nvPr>
        </p:nvSpPr>
        <p:spPr>
          <a:xfrm>
            <a:off x="1143000" y="685800"/>
            <a:ext cx="4572000" cy="3429000"/>
          </a:xfrm>
          <a:solidFill>
            <a:srgbClr val="FFFFFF"/>
          </a:solidFill>
          <a:ln/>
        </p:spPr>
      </p:sp>
      <p:sp>
        <p:nvSpPr>
          <p:cNvPr id="24580" name="Text Placeholder 36865"/>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4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61443" name="Slide Image Placeholder 55296"/>
          <p:cNvSpPr txBox="1">
            <a:spLocks noGrp="1"/>
          </p:cNvSpPr>
          <p:nvPr>
            <p:ph type="sldImg"/>
          </p:nvPr>
        </p:nvSpPr>
        <p:spPr>
          <a:xfrm>
            <a:off x="1143000" y="685800"/>
            <a:ext cx="4572000" cy="3429000"/>
          </a:xfrm>
          <a:solidFill>
            <a:srgbClr val="FFFFFF"/>
          </a:solidFill>
          <a:ln/>
        </p:spPr>
      </p:sp>
      <p:sp>
        <p:nvSpPr>
          <p:cNvPr id="61444" name="Text Placeholder 55297"/>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349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63491" name="Slide Image Placeholder 56320"/>
          <p:cNvSpPr txBox="1">
            <a:spLocks noGrp="1"/>
          </p:cNvSpPr>
          <p:nvPr>
            <p:ph type="sldImg"/>
          </p:nvPr>
        </p:nvSpPr>
        <p:spPr>
          <a:xfrm>
            <a:off x="1143000" y="685800"/>
            <a:ext cx="4572000" cy="3429000"/>
          </a:xfrm>
          <a:solidFill>
            <a:srgbClr val="FFFFFF"/>
          </a:solidFill>
          <a:ln/>
        </p:spPr>
      </p:sp>
      <p:sp>
        <p:nvSpPr>
          <p:cNvPr id="63492" name="Text Placeholder 56321"/>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553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65539" name="Slide Image Placeholder 57344"/>
          <p:cNvSpPr txBox="1">
            <a:spLocks noGrp="1"/>
          </p:cNvSpPr>
          <p:nvPr>
            <p:ph type="sldImg"/>
          </p:nvPr>
        </p:nvSpPr>
        <p:spPr>
          <a:xfrm>
            <a:off x="1143000" y="685800"/>
            <a:ext cx="4572000" cy="3429000"/>
          </a:xfrm>
          <a:solidFill>
            <a:srgbClr val="FFFFFF"/>
          </a:solidFill>
          <a:ln/>
        </p:spPr>
      </p:sp>
      <p:sp>
        <p:nvSpPr>
          <p:cNvPr id="65540" name="Text Placeholder 57345"/>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758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67587" name="Slide Image Placeholder 58368"/>
          <p:cNvSpPr txBox="1">
            <a:spLocks noGrp="1"/>
          </p:cNvSpPr>
          <p:nvPr>
            <p:ph type="sldImg"/>
          </p:nvPr>
        </p:nvSpPr>
        <p:spPr>
          <a:xfrm>
            <a:off x="1143000" y="685800"/>
            <a:ext cx="4572000" cy="3429000"/>
          </a:xfrm>
          <a:solidFill>
            <a:srgbClr val="FFFFFF"/>
          </a:solidFill>
          <a:ln/>
        </p:spPr>
      </p:sp>
      <p:sp>
        <p:nvSpPr>
          <p:cNvPr id="67588" name="Text Placeholder 58369"/>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963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solidFill>
                  <a:srgbClr val="000000"/>
                </a:solidFill>
                <a:latin typeface="Times New Roman" panose="02020603050405020304" pitchFamily="16" charset="0"/>
              </a:rPr>
            </a:fld>
            <a:endParaRPr lang="en-US" altLang="x-none" sz="1200" dirty="0" err="1">
              <a:solidFill>
                <a:srgbClr val="000000"/>
              </a:solidFill>
              <a:latin typeface="Times New Roman" panose="02020603050405020304" pitchFamily="16" charset="0"/>
              <a:ea typeface="Segoe UI" panose="020B0502040204020203" charset="0"/>
            </a:endParaRPr>
          </a:p>
        </p:txBody>
      </p:sp>
      <p:sp>
        <p:nvSpPr>
          <p:cNvPr id="69635" name="Slide Image Placeholder 59392"/>
          <p:cNvSpPr txBox="1">
            <a:spLocks noGrp="1"/>
          </p:cNvSpPr>
          <p:nvPr>
            <p:ph type="sldImg"/>
          </p:nvPr>
        </p:nvSpPr>
        <p:spPr>
          <a:xfrm>
            <a:off x="1143000" y="685800"/>
            <a:ext cx="4572000" cy="3429000"/>
          </a:xfrm>
          <a:solidFill>
            <a:srgbClr val="FFFFFF"/>
          </a:solidFill>
          <a:ln/>
        </p:spPr>
      </p:sp>
      <p:sp>
        <p:nvSpPr>
          <p:cNvPr id="69636" name="Text Placeholder 59393"/>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662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solidFill>
                  <a:srgbClr val="000000"/>
                </a:solidFill>
                <a:latin typeface="Times New Roman" panose="02020603050405020304" pitchFamily="16" charset="0"/>
              </a:rPr>
            </a:fld>
            <a:endParaRPr lang="en-US" altLang="x-none" sz="1200" dirty="0" err="1">
              <a:solidFill>
                <a:srgbClr val="000000"/>
              </a:solidFill>
              <a:latin typeface="Times New Roman" panose="02020603050405020304" pitchFamily="16" charset="0"/>
              <a:ea typeface="Segoe UI" panose="020B0502040204020203" charset="0"/>
            </a:endParaRPr>
          </a:p>
        </p:txBody>
      </p:sp>
      <p:sp>
        <p:nvSpPr>
          <p:cNvPr id="26627" name="Text Placeholder 37888"/>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
        <p:nvSpPr>
          <p:cNvPr id="26628" name="Slide Image Placeholder 37889"/>
          <p:cNvSpPr txBox="1">
            <a:spLocks noGrp="1"/>
          </p:cNvSpPr>
          <p:nvPr>
            <p:ph type="sldImg"/>
          </p:nvPr>
        </p:nvSpPr>
        <p:spPr>
          <a:xfrm>
            <a:off x="1143000" y="685800"/>
            <a:ext cx="4572000" cy="3429000"/>
          </a:xfrm>
          <a:solidFill>
            <a:srgbClr val="FFFFFF"/>
          </a:solid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867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28675" name="Slide Image Placeholder 38912"/>
          <p:cNvSpPr txBox="1">
            <a:spLocks noGrp="1"/>
          </p:cNvSpPr>
          <p:nvPr>
            <p:ph type="sldImg"/>
          </p:nvPr>
        </p:nvSpPr>
        <p:spPr>
          <a:xfrm>
            <a:off x="1143000" y="685800"/>
            <a:ext cx="4572000" cy="3429000"/>
          </a:xfrm>
          <a:solidFill>
            <a:srgbClr val="FFFFFF"/>
          </a:solidFill>
          <a:ln/>
        </p:spPr>
      </p:sp>
      <p:sp>
        <p:nvSpPr>
          <p:cNvPr id="28676" name="Text Placeholder 38913"/>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2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solidFill>
                  <a:srgbClr val="000000"/>
                </a:solidFill>
                <a:latin typeface="Times New Roman" panose="02020603050405020304" pitchFamily="16" charset="0"/>
              </a:rPr>
            </a:fld>
            <a:endParaRPr lang="en-US" altLang="x-none" sz="1200" dirty="0" err="1">
              <a:solidFill>
                <a:srgbClr val="000000"/>
              </a:solidFill>
              <a:latin typeface="Times New Roman" panose="02020603050405020304" pitchFamily="16" charset="0"/>
              <a:ea typeface="Segoe UI" panose="020B0502040204020203" charset="0"/>
            </a:endParaRPr>
          </a:p>
        </p:txBody>
      </p:sp>
      <p:sp>
        <p:nvSpPr>
          <p:cNvPr id="30723" name="Text Placeholder 39936"/>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
        <p:nvSpPr>
          <p:cNvPr id="30724" name="Slide Image Placeholder 39937"/>
          <p:cNvSpPr txBox="1">
            <a:spLocks noGrp="1"/>
          </p:cNvSpPr>
          <p:nvPr>
            <p:ph type="sldImg"/>
          </p:nvPr>
        </p:nvSpPr>
        <p:spPr>
          <a:xfrm>
            <a:off x="1143000" y="685800"/>
            <a:ext cx="4572000" cy="3429000"/>
          </a:xfrm>
          <a:solidFill>
            <a:srgbClr val="FFFFFF"/>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277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32771" name="Slide Image Placeholder 40960"/>
          <p:cNvSpPr txBox="1">
            <a:spLocks noGrp="1"/>
          </p:cNvSpPr>
          <p:nvPr>
            <p:ph type="sldImg"/>
          </p:nvPr>
        </p:nvSpPr>
        <p:spPr>
          <a:xfrm>
            <a:off x="1143000" y="685800"/>
            <a:ext cx="4572000" cy="3429000"/>
          </a:xfrm>
          <a:solidFill>
            <a:srgbClr val="FFFFFF"/>
          </a:solidFill>
          <a:ln/>
        </p:spPr>
      </p:sp>
      <p:sp>
        <p:nvSpPr>
          <p:cNvPr id="32772" name="Text Placeholder 40961"/>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481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34819" name="Slide Image Placeholder 41984"/>
          <p:cNvSpPr txBox="1">
            <a:spLocks noGrp="1"/>
          </p:cNvSpPr>
          <p:nvPr>
            <p:ph type="sldImg"/>
          </p:nvPr>
        </p:nvSpPr>
        <p:spPr>
          <a:xfrm>
            <a:off x="1143000" y="685800"/>
            <a:ext cx="4572000" cy="3429000"/>
          </a:xfrm>
          <a:solidFill>
            <a:srgbClr val="FFFFFF"/>
          </a:solidFill>
          <a:ln/>
        </p:spPr>
      </p:sp>
      <p:sp>
        <p:nvSpPr>
          <p:cNvPr id="34820" name="Text Placeholder 41985"/>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686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36867" name="Slide Image Placeholder 43008"/>
          <p:cNvSpPr txBox="1">
            <a:spLocks noGrp="1"/>
          </p:cNvSpPr>
          <p:nvPr>
            <p:ph type="sldImg"/>
          </p:nvPr>
        </p:nvSpPr>
        <p:spPr>
          <a:xfrm>
            <a:off x="1143000" y="685800"/>
            <a:ext cx="4572000" cy="3429000"/>
          </a:xfrm>
          <a:solidFill>
            <a:srgbClr val="FFFFFF"/>
          </a:solidFill>
          <a:ln/>
        </p:spPr>
      </p:sp>
      <p:sp>
        <p:nvSpPr>
          <p:cNvPr id="36868" name="Text Placeholder 43009"/>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891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nchorCtr="0"/>
          <a:p>
            <a:pPr marL="215900" lvl="0" indent="-215900" algn="r" defTabSz="449580">
              <a:buSzPct val="45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err="1">
                <a:latin typeface="Times New Roman" panose="02020603050405020304" pitchFamily="16" charset="0"/>
              </a:rPr>
            </a:fld>
            <a:endParaRPr lang="en-US" altLang="x-none" sz="1200" dirty="0" err="1">
              <a:latin typeface="Times New Roman" panose="02020603050405020304" pitchFamily="16" charset="0"/>
              <a:ea typeface="Segoe UI" panose="020B0502040204020203" charset="0"/>
            </a:endParaRPr>
          </a:p>
        </p:txBody>
      </p:sp>
      <p:sp>
        <p:nvSpPr>
          <p:cNvPr id="38915" name="Slide Image Placeholder 44032"/>
          <p:cNvSpPr txBox="1">
            <a:spLocks noGrp="1"/>
          </p:cNvSpPr>
          <p:nvPr>
            <p:ph type="sldImg"/>
          </p:nvPr>
        </p:nvSpPr>
        <p:spPr>
          <a:xfrm>
            <a:off x="1143000" y="685800"/>
            <a:ext cx="4572000" cy="3429000"/>
          </a:xfrm>
          <a:solidFill>
            <a:srgbClr val="FFFFFF"/>
          </a:solidFill>
          <a:ln/>
        </p:spPr>
      </p:sp>
      <p:sp>
        <p:nvSpPr>
          <p:cNvPr id="38916" name="Text Placeholder 44033"/>
          <p:cNvSpPr txBox="1">
            <a:spLocks noGrp="1"/>
          </p:cNvSpPr>
          <p:nvPr>
            <p:ph type="body"/>
          </p:nvPr>
        </p:nvSpPr>
        <p:spPr>
          <a:xfrm>
            <a:off x="685800" y="4343400"/>
            <a:ext cx="5486400" cy="4114800"/>
          </a:xfrm>
          <a:ln/>
        </p:spPr>
        <p:txBody>
          <a:bodyPr wrap="none" lIns="90000" tIns="46800" rIns="90000" bIns="46800" anchor="ctr" anchorCtr="0"/>
          <a:p>
            <a:pPr lvl="0"/>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7" name="Slide Number Placeholder 6"/>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9" name="Slide Number Placeholder 8"/>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962C8B-B14F-4D97-AF65-F5344CB8AC3E}" type="datetime1">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7" name="Slide Number Placeholder 6"/>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7" name="Slide Number Placeholder 6"/>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FFFFFF"/>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a:xfrm>
            <a:off x="6400800" y="6354763"/>
            <a:ext cx="22844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sz="quarter" idx="12"/>
          </p:nvPr>
        </p:nvSpPr>
        <p:spPr>
          <a:xfrm>
            <a:off x="1216025" y="6354763"/>
            <a:ext cx="1217613" cy="365125"/>
          </a:xfrm>
          <a:prstGeom prst="rect">
            <a:avLst/>
          </a:prstGeom>
          <a:noFill/>
          <a:ln w="9525">
            <a:noFill/>
          </a:ln>
        </p:spPr>
        <p:txBody>
          <a:bodyPr wrap="square" lIns="90000" tIns="46800" rIns="90000" bIns="46800" anchor="t" anchorCtr="0"/>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Slide Number Placeholder 3"/>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Slide Number Placeholder 3"/>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219200"/>
            <a:ext cx="4031726" cy="49085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Slide Number Placeholder 4"/>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Slide Number Placeholder 6"/>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Slide Number Placeholder 2"/>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Slide Number Placeholder 4"/>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152400"/>
            <a:ext cx="2057003" cy="59753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152400"/>
            <a:ext cx="6051763" cy="597535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Slide Number Placeholder 3"/>
          <p:cNvSpPr>
            <a:spLocks noGrp="1"/>
          </p:cNvSpPr>
          <p:nvPr>
            <p:ph type="sldNum" idx="10"/>
          </p:nvPr>
        </p:nvSpPr>
        <p:spPr/>
        <p:txBody>
          <a:bodyPr/>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6" name="Title 1024"/>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1027" name="Text Placeholder 1025"/>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1026"/>
          <p:cNvSpPr>
            <a:spLocks noGrp="1"/>
          </p:cNvSpPr>
          <p:nvPr>
            <p:ph type="dt"/>
          </p:nvPr>
        </p:nvSpPr>
        <p:spPr>
          <a:xfrm>
            <a:off x="6400800" y="6356350"/>
            <a:ext cx="2287588"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1029" name="Text Box 1027"/>
          <p:cNvSpPr txBox="1"/>
          <p:nvPr/>
        </p:nvSpPr>
        <p:spPr>
          <a:xfrm>
            <a:off x="2898775" y="6356350"/>
            <a:ext cx="3505200" cy="365125"/>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1028"/>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
        <p:nvSpPr>
          <p:cNvPr id="1031" name="Straight Connector 1029"/>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1032" name="Straight Connector 1030"/>
          <p:cNvSpPr/>
          <p:nvPr/>
        </p:nvSpPr>
        <p:spPr>
          <a:xfrm>
            <a:off x="457200" y="1143000"/>
            <a:ext cx="8229600" cy="1588"/>
          </a:xfrm>
          <a:prstGeom prst="line">
            <a:avLst/>
          </a:prstGeom>
          <a:ln w="9360" cap="flat" cmpd="sng">
            <a:solidFill>
              <a:srgbClr val="9FB8CD"/>
            </a:solidFill>
            <a:prstDash val="dash"/>
            <a:miter/>
            <a:headEnd type="none" w="med" len="med"/>
            <a:tailEnd type="none" w="med" len="med"/>
          </a:ln>
        </p:spPr>
      </p:sp>
      <p:sp>
        <p:nvSpPr>
          <p:cNvPr id="1033" name="Isosceles Triangle 1031"/>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50" name="Rectangles 2048"/>
          <p:cNvSpPr/>
          <p:nvPr/>
        </p:nvSpPr>
        <p:spPr>
          <a:xfrm>
            <a:off x="904875" y="3648075"/>
            <a:ext cx="7315200" cy="1279525"/>
          </a:xfrm>
          <a:prstGeom prst="rect">
            <a:avLst/>
          </a:prstGeom>
          <a:noFill/>
          <a:ln w="6480" cap="rnd" cmpd="sng">
            <a:solidFill>
              <a:srgbClr val="727CA3"/>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1" name="Rectangles 2049"/>
          <p:cNvSpPr/>
          <p:nvPr/>
        </p:nvSpPr>
        <p:spPr>
          <a:xfrm>
            <a:off x="914400" y="5048250"/>
            <a:ext cx="7315200" cy="685800"/>
          </a:xfrm>
          <a:prstGeom prst="rect">
            <a:avLst/>
          </a:prstGeom>
          <a:noFill/>
          <a:ln w="6480" cap="rnd" cmpd="sng">
            <a:solidFill>
              <a:srgbClr val="9FB8CD"/>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2052" name="Rectangles 2050"/>
          <p:cNvSpPr/>
          <p:nvPr/>
        </p:nvSpPr>
        <p:spPr>
          <a:xfrm>
            <a:off x="904875" y="3648075"/>
            <a:ext cx="228600" cy="1279525"/>
          </a:xfrm>
          <a:prstGeom prst="rect">
            <a:avLst/>
          </a:prstGeom>
          <a:solidFill>
            <a:srgbClr val="727CA3"/>
          </a:solidFill>
          <a:ln w="9525">
            <a:noFill/>
          </a:ln>
        </p:spPr>
        <p:txBody>
          <a:bodyPr anchor="t" anchorCtr="0"/>
          <a:p>
            <a:pPr lvl="0"/>
            <a:endParaRPr lang="en-US" altLang="zh-CN">
              <a:latin typeface="Arial" panose="020B0604020202020204" pitchFamily="34" charset="0"/>
            </a:endParaRPr>
          </a:p>
        </p:txBody>
      </p:sp>
      <p:sp>
        <p:nvSpPr>
          <p:cNvPr id="2053" name="Rectangles 2051"/>
          <p:cNvSpPr/>
          <p:nvPr/>
        </p:nvSpPr>
        <p:spPr>
          <a:xfrm>
            <a:off x="914400" y="5048250"/>
            <a:ext cx="228600" cy="685800"/>
          </a:xfrm>
          <a:prstGeom prst="rect">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2054" name="Title 2052"/>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2055" name="Text Placeholder 2053"/>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2054"/>
          <p:cNvSpPr>
            <a:spLocks noGrp="1"/>
          </p:cNvSpPr>
          <p:nvPr>
            <p:ph type="dt"/>
          </p:nvPr>
        </p:nvSpPr>
        <p:spPr>
          <a:xfrm>
            <a:off x="6400800" y="6354763"/>
            <a:ext cx="2284413" cy="365125"/>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962C8B-B14F-4D97-AF65-F5344CB8AC3E}" type="datetime1">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
        <p:nvSpPr>
          <p:cNvPr id="2057" name="Text Box 2055"/>
          <p:cNvSpPr txBox="1"/>
          <p:nvPr/>
        </p:nvSpPr>
        <p:spPr>
          <a:xfrm>
            <a:off x="2898775" y="6354763"/>
            <a:ext cx="3475038" cy="366712"/>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2056"/>
          <p:cNvSpPr>
            <a:spLocks noGrp="1"/>
          </p:cNvSpPr>
          <p:nvPr>
            <p:ph type="sldNum"/>
          </p:nvPr>
        </p:nvSpPr>
        <p:spPr>
          <a:xfrm>
            <a:off x="1216025" y="6354763"/>
            <a:ext cx="1217613" cy="365125"/>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464653"/>
        </a:solidFill>
        <a:effectLst/>
      </p:bgPr>
    </p:bg>
    <p:spTree>
      <p:nvGrpSpPr>
        <p:cNvPr id="1" name=""/>
        <p:cNvGrpSpPr/>
        <p:nvPr/>
      </p:nvGrpSpPr>
      <p:grpSpPr/>
      <p:sp>
        <p:nvSpPr>
          <p:cNvPr id="3074" name="Rectangles 3072"/>
          <p:cNvSpPr/>
          <p:nvPr/>
        </p:nvSpPr>
        <p:spPr>
          <a:xfrm>
            <a:off x="914400" y="2819400"/>
            <a:ext cx="7315200" cy="1279525"/>
          </a:xfrm>
          <a:prstGeom prst="rect">
            <a:avLst/>
          </a:prstGeom>
          <a:noFill/>
          <a:ln w="6480" cap="rnd" cmpd="sng">
            <a:solidFill>
              <a:srgbClr val="727CA3"/>
            </a:solidFill>
            <a:prstDash val="solid"/>
            <a:miter/>
            <a:headEnd type="none" w="med" len="med"/>
            <a:tailEnd type="none" w="med" len="med"/>
          </a:ln>
        </p:spPr>
        <p:txBody>
          <a:bodyPr anchor="t" anchorCtr="0"/>
          <a:p>
            <a:pPr lvl="0"/>
            <a:endParaRPr lang="en-US" altLang="zh-CN">
              <a:latin typeface="Arial" panose="020B0604020202020204" pitchFamily="34" charset="0"/>
            </a:endParaRPr>
          </a:p>
        </p:txBody>
      </p:sp>
      <p:sp>
        <p:nvSpPr>
          <p:cNvPr id="3075" name="Rectangles 3073"/>
          <p:cNvSpPr/>
          <p:nvPr/>
        </p:nvSpPr>
        <p:spPr>
          <a:xfrm>
            <a:off x="914400" y="2819400"/>
            <a:ext cx="228600" cy="1279525"/>
          </a:xfrm>
          <a:prstGeom prst="rect">
            <a:avLst/>
          </a:prstGeom>
          <a:solidFill>
            <a:srgbClr val="727CA3"/>
          </a:solidFill>
          <a:ln w="9525">
            <a:noFill/>
          </a:ln>
        </p:spPr>
        <p:txBody>
          <a:bodyPr anchor="t" anchorCtr="0"/>
          <a:p>
            <a:pPr lvl="0"/>
            <a:endParaRPr lang="en-US" altLang="zh-CN">
              <a:latin typeface="Arial" panose="020B0604020202020204" pitchFamily="34" charset="0"/>
            </a:endParaRPr>
          </a:p>
        </p:txBody>
      </p:sp>
      <p:sp>
        <p:nvSpPr>
          <p:cNvPr id="3076" name="Title 3074"/>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3077" name="Text Placeholder 3075"/>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3076"/>
          <p:cNvSpPr>
            <a:spLocks noGrp="1"/>
          </p:cNvSpPr>
          <p:nvPr>
            <p:ph type="dt"/>
          </p:nvPr>
        </p:nvSpPr>
        <p:spPr>
          <a:xfrm>
            <a:off x="6400800" y="6354763"/>
            <a:ext cx="2284413" cy="365125"/>
          </a:xfrm>
          <a:prstGeom prst="rect">
            <a:avLst/>
          </a:prstGeom>
          <a:noFill/>
          <a:ln w="9525">
            <a:noFill/>
          </a:ln>
        </p:spPr>
        <p:txBody>
          <a:bodyPr wrap="square" lIns="90000" tIns="46800" rIns="90000" bIns="46800" anchor="t" anchorCtr="0"/>
          <a:lstStyle>
            <a:lvl1pPr algn="l">
              <a:buFontTx/>
              <a:defRPr sz="1400">
                <a:solidFill>
                  <a:srgbClr val="DDE9EC"/>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3079" name="Text Box 3077"/>
          <p:cNvSpPr txBox="1"/>
          <p:nvPr/>
        </p:nvSpPr>
        <p:spPr>
          <a:xfrm>
            <a:off x="2898775" y="6354763"/>
            <a:ext cx="3475038" cy="366712"/>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3078"/>
          <p:cNvSpPr>
            <a:spLocks noGrp="1"/>
          </p:cNvSpPr>
          <p:nvPr>
            <p:ph type="sldNum"/>
          </p:nvPr>
        </p:nvSpPr>
        <p:spPr>
          <a:xfrm>
            <a:off x="1069975" y="6354763"/>
            <a:ext cx="1519238" cy="365125"/>
          </a:xfrm>
          <a:prstGeom prst="rect">
            <a:avLst/>
          </a:prstGeom>
          <a:noFill/>
          <a:ln w="9525">
            <a:noFill/>
          </a:ln>
        </p:spPr>
        <p:txBody>
          <a:bodyPr wrap="square" lIns="90000" tIns="46800" rIns="90000" bIns="46800" anchor="t" anchorCtr="0"/>
          <a:lstStyle>
            <a:lvl1pPr algn="l">
              <a:buFontTx/>
              <a:defRPr sz="1400">
                <a:solidFill>
                  <a:srgbClr val="DDE9EC"/>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FFFFFF"/>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DDE9EC"/>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FFFFFF"/>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FFFFFF"/>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Straight Connector 4096"/>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4099" name="Straight Connector 4097"/>
          <p:cNvSpPr/>
          <p:nvPr/>
        </p:nvSpPr>
        <p:spPr>
          <a:xfrm>
            <a:off x="457200" y="1143000"/>
            <a:ext cx="8229600" cy="1588"/>
          </a:xfrm>
          <a:prstGeom prst="line">
            <a:avLst/>
          </a:prstGeom>
          <a:ln w="9360" cap="flat" cmpd="sng">
            <a:solidFill>
              <a:srgbClr val="9FB8CD"/>
            </a:solidFill>
            <a:prstDash val="dash"/>
            <a:miter/>
            <a:headEnd type="none" w="med" len="med"/>
            <a:tailEnd type="none" w="med" len="med"/>
          </a:ln>
        </p:spPr>
      </p:sp>
      <p:sp>
        <p:nvSpPr>
          <p:cNvPr id="4100" name="Isosceles Triangle 4098"/>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4101" name="Isosceles Triangle 4099"/>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4102" name="Title 4100"/>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4103" name="Text Placeholder 4101"/>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4102"/>
          <p:cNvSpPr>
            <a:spLocks noGrp="1"/>
          </p:cNvSpPr>
          <p:nvPr>
            <p:ph type="dt"/>
          </p:nvPr>
        </p:nvSpPr>
        <p:spPr>
          <a:xfrm>
            <a:off x="6400800" y="6356350"/>
            <a:ext cx="2287588"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4105" name="Text Box 4103"/>
          <p:cNvSpPr txBox="1"/>
          <p:nvPr/>
        </p:nvSpPr>
        <p:spPr>
          <a:xfrm>
            <a:off x="2898775" y="6356350"/>
            <a:ext cx="3505200" cy="365125"/>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4104"/>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2" name="Straight Connector 5120"/>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5123" name="Isosceles Triangle 5121"/>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5124" name="Title 5122"/>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5125" name="Text Placeholder 5123"/>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5124"/>
          <p:cNvSpPr>
            <a:spLocks noGrp="1"/>
          </p:cNvSpPr>
          <p:nvPr>
            <p:ph type="dt"/>
          </p:nvPr>
        </p:nvSpPr>
        <p:spPr>
          <a:xfrm>
            <a:off x="6400800" y="6356350"/>
            <a:ext cx="2287588"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5127" name="Text Box 5125"/>
          <p:cNvSpPr txBox="1"/>
          <p:nvPr/>
        </p:nvSpPr>
        <p:spPr>
          <a:xfrm>
            <a:off x="2898775" y="6356350"/>
            <a:ext cx="3505200" cy="365125"/>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5126"/>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6" name="Straight Connector 6144"/>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6147" name="Straight Connector 6145"/>
          <p:cNvSpPr/>
          <p:nvPr/>
        </p:nvSpPr>
        <p:spPr>
          <a:xfrm>
            <a:off x="6178550" y="306388"/>
            <a:ext cx="1588" cy="6035675"/>
          </a:xfrm>
          <a:prstGeom prst="line">
            <a:avLst/>
          </a:prstGeom>
          <a:ln w="9360" cap="flat" cmpd="sng">
            <a:solidFill>
              <a:srgbClr val="9FB8CD"/>
            </a:solidFill>
            <a:prstDash val="dash"/>
            <a:miter/>
            <a:headEnd type="none" w="med" len="med"/>
            <a:tailEnd type="none" w="med" len="med"/>
          </a:ln>
        </p:spPr>
      </p:sp>
      <p:sp>
        <p:nvSpPr>
          <p:cNvPr id="6148" name="Isosceles Triangle 6146"/>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6149" name="Title 6147"/>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6150" name="Text Placeholder 6148"/>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6149"/>
          <p:cNvSpPr>
            <a:spLocks noGrp="1"/>
          </p:cNvSpPr>
          <p:nvPr>
            <p:ph type="dt"/>
          </p:nvPr>
        </p:nvSpPr>
        <p:spPr>
          <a:xfrm>
            <a:off x="6400800" y="6356350"/>
            <a:ext cx="2287588"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6152" name="Text Box 6150"/>
          <p:cNvSpPr txBox="1"/>
          <p:nvPr/>
        </p:nvSpPr>
        <p:spPr>
          <a:xfrm>
            <a:off x="2898775" y="6356350"/>
            <a:ext cx="3505200" cy="365125"/>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6151"/>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464653"/>
        </a:solidFill>
        <a:effectLst/>
      </p:bgPr>
    </p:bg>
    <p:spTree>
      <p:nvGrpSpPr>
        <p:cNvPr id="1" name=""/>
        <p:cNvGrpSpPr/>
        <p:nvPr/>
      </p:nvGrpSpPr>
      <p:grpSpPr/>
      <p:sp>
        <p:nvSpPr>
          <p:cNvPr id="7170" name="Straight Connector 7168"/>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7171" name="Isosceles Triangle 7169"/>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7172" name="Rectangles 7170"/>
          <p:cNvSpPr/>
          <p:nvPr/>
        </p:nvSpPr>
        <p:spPr>
          <a:xfrm>
            <a:off x="457200" y="500063"/>
            <a:ext cx="182563" cy="685800"/>
          </a:xfrm>
          <a:prstGeom prst="rect">
            <a:avLst/>
          </a:prstGeom>
          <a:solidFill>
            <a:srgbClr val="727CA3"/>
          </a:solidFill>
          <a:ln w="9525">
            <a:noFill/>
          </a:ln>
        </p:spPr>
        <p:txBody>
          <a:bodyPr anchor="t" anchorCtr="0"/>
          <a:p>
            <a:pPr lvl="0"/>
            <a:endParaRPr lang="en-US" altLang="zh-CN">
              <a:latin typeface="Arial" panose="020B0604020202020204" pitchFamily="34" charset="0"/>
            </a:endParaRPr>
          </a:p>
        </p:txBody>
      </p:sp>
      <p:sp>
        <p:nvSpPr>
          <p:cNvPr id="7173" name="Title 7171"/>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7174" name="Text Placeholder 7172"/>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7173"/>
          <p:cNvSpPr>
            <a:spLocks noGrp="1"/>
          </p:cNvSpPr>
          <p:nvPr>
            <p:ph type="dt"/>
          </p:nvPr>
        </p:nvSpPr>
        <p:spPr>
          <a:xfrm>
            <a:off x="6400800" y="6356350"/>
            <a:ext cx="2287588" cy="363538"/>
          </a:xfrm>
          <a:prstGeom prst="rect">
            <a:avLst/>
          </a:prstGeom>
          <a:noFill/>
          <a:ln w="9525">
            <a:noFill/>
          </a:ln>
        </p:spPr>
        <p:txBody>
          <a:bodyPr wrap="square" lIns="90000" tIns="46800" rIns="90000" bIns="46800" anchor="t" anchorCtr="0"/>
          <a:lstStyle>
            <a:lvl1pPr algn="l">
              <a:buFontTx/>
              <a:defRPr sz="1400">
                <a:solidFill>
                  <a:srgbClr val="DDE9EC"/>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7176" name="Text Box 7174"/>
          <p:cNvSpPr txBox="1"/>
          <p:nvPr/>
        </p:nvSpPr>
        <p:spPr>
          <a:xfrm>
            <a:off x="2898775" y="6356350"/>
            <a:ext cx="3505200" cy="365125"/>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7175"/>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DDE9EC"/>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DDE9EC"/>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FFFFFF"/>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DDE9EC"/>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FFFFFF"/>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FFFFFF"/>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FFFFFF"/>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4" name="Straight Connector 8192"/>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8195" name="Isosceles Triangle 8193"/>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8196" name="Straight Connector 8194"/>
          <p:cNvSpPr/>
          <p:nvPr/>
        </p:nvSpPr>
        <p:spPr>
          <a:xfrm>
            <a:off x="6556375" y="276225"/>
            <a:ext cx="1588" cy="5851525"/>
          </a:xfrm>
          <a:prstGeom prst="line">
            <a:avLst/>
          </a:prstGeom>
          <a:ln w="9360" cap="flat" cmpd="sng">
            <a:solidFill>
              <a:srgbClr val="9FB8CD"/>
            </a:solidFill>
            <a:prstDash val="dash"/>
            <a:miter/>
            <a:headEnd type="none" w="med" len="med"/>
            <a:tailEnd type="none" w="med" len="med"/>
          </a:ln>
        </p:spPr>
      </p:sp>
      <p:sp>
        <p:nvSpPr>
          <p:cNvPr id="8197" name="Title 8195"/>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8198" name="Text Placeholder 8196"/>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Date Placeholder 8197"/>
          <p:cNvSpPr>
            <a:spLocks noGrp="1"/>
          </p:cNvSpPr>
          <p:nvPr>
            <p:ph type="dt"/>
          </p:nvPr>
        </p:nvSpPr>
        <p:spPr>
          <a:xfrm>
            <a:off x="6400800" y="6356350"/>
            <a:ext cx="2287588"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trike="noStrike" noProof="1" dirty="0" err="1">
              <a:cs typeface="Segoe UI" panose="020B0502040204020203" charset="0"/>
            </a:endParaRPr>
          </a:p>
        </p:txBody>
      </p:sp>
      <p:sp>
        <p:nvSpPr>
          <p:cNvPr id="8200" name="Text Box 8198"/>
          <p:cNvSpPr txBox="1"/>
          <p:nvPr/>
        </p:nvSpPr>
        <p:spPr>
          <a:xfrm>
            <a:off x="2898775" y="6356350"/>
            <a:ext cx="3505200" cy="365125"/>
          </a:xfrm>
          <a:prstGeom prst="rect">
            <a:avLst/>
          </a:prstGeom>
          <a:noFill/>
          <a:ln w="9525">
            <a:noFill/>
          </a:ln>
        </p:spPr>
        <p:txBody>
          <a:bodyPr anchor="t" anchorCtr="0"/>
          <a:p>
            <a:pPr lvl="0"/>
            <a:endParaRPr lang="en-US" altLang="zh-CN">
              <a:latin typeface="Arial" panose="020B0604020202020204" pitchFamily="34" charset="0"/>
            </a:endParaRPr>
          </a:p>
        </p:txBody>
      </p:sp>
      <p:sp>
        <p:nvSpPr>
          <p:cNvPr id="3" name="Slide Number Placeholder 8199"/>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9218" name="Straight Connector 9216"/>
          <p:cNvSpPr/>
          <p:nvPr/>
        </p:nvSpPr>
        <p:spPr>
          <a:xfrm>
            <a:off x="457200" y="6353175"/>
            <a:ext cx="8229600" cy="1588"/>
          </a:xfrm>
          <a:prstGeom prst="line">
            <a:avLst/>
          </a:prstGeom>
          <a:ln w="9360" cap="flat" cmpd="sng">
            <a:solidFill>
              <a:srgbClr val="9FB8CD"/>
            </a:solidFill>
            <a:prstDash val="dash"/>
            <a:miter/>
            <a:headEnd type="none" w="med" len="med"/>
            <a:tailEnd type="none" w="med" len="med"/>
          </a:ln>
        </p:spPr>
      </p:sp>
      <p:sp>
        <p:nvSpPr>
          <p:cNvPr id="9219" name="Straight Connector 9217"/>
          <p:cNvSpPr/>
          <p:nvPr/>
        </p:nvSpPr>
        <p:spPr>
          <a:xfrm>
            <a:off x="457200" y="1143000"/>
            <a:ext cx="8229600" cy="1588"/>
          </a:xfrm>
          <a:prstGeom prst="line">
            <a:avLst/>
          </a:prstGeom>
          <a:ln w="9360" cap="flat" cmpd="sng">
            <a:solidFill>
              <a:srgbClr val="9FB8CD"/>
            </a:solidFill>
            <a:prstDash val="dash"/>
            <a:miter/>
            <a:headEnd type="none" w="med" len="med"/>
            <a:tailEnd type="none" w="med" len="med"/>
          </a:ln>
        </p:spPr>
      </p:sp>
      <p:sp>
        <p:nvSpPr>
          <p:cNvPr id="9220" name="Isosceles Triangle 9218"/>
          <p:cNvSpPr/>
          <p:nvPr/>
        </p:nvSpPr>
        <p:spPr>
          <a:xfrm rot="5400000">
            <a:off x="420688" y="6467475"/>
            <a:ext cx="190500" cy="120650"/>
          </a:xfrm>
          <a:prstGeom prst="triangle">
            <a:avLst>
              <a:gd name="adj" fmla="val 50000"/>
            </a:avLst>
          </a:prstGeom>
          <a:solidFill>
            <a:srgbClr val="9FB8CD"/>
          </a:solidFill>
          <a:ln w="9525">
            <a:noFill/>
          </a:ln>
        </p:spPr>
        <p:txBody>
          <a:bodyPr anchor="t" anchorCtr="0"/>
          <a:p>
            <a:pPr lvl="0"/>
            <a:endParaRPr lang="en-US" altLang="zh-CN">
              <a:latin typeface="Arial" panose="020B0604020202020204" pitchFamily="34" charset="0"/>
            </a:endParaRPr>
          </a:p>
        </p:txBody>
      </p:sp>
      <p:sp>
        <p:nvSpPr>
          <p:cNvPr id="9221" name="Text Box 9219"/>
          <p:cNvSpPr txBox="1"/>
          <p:nvPr/>
        </p:nvSpPr>
        <p:spPr>
          <a:xfrm>
            <a:off x="0" y="838200"/>
            <a:ext cx="8915400" cy="430213"/>
          </a:xfrm>
          <a:prstGeom prst="rect">
            <a:avLst/>
          </a:prstGeom>
          <a:noFill/>
          <a:ln w="9525">
            <a:noFill/>
          </a:ln>
        </p:spPr>
        <p:txBody>
          <a:bodyPr anchor="t" anchorCtr="0"/>
          <a:p>
            <a:pPr lvl="0"/>
            <a:endParaRPr lang="en-US" altLang="zh-CN">
              <a:latin typeface="Arial" panose="020B0604020202020204" pitchFamily="34" charset="0"/>
            </a:endParaRPr>
          </a:p>
        </p:txBody>
      </p:sp>
      <p:sp>
        <p:nvSpPr>
          <p:cNvPr id="9222" name="Title 9220"/>
          <p:cNvSpPr>
            <a:spLocks noGrp="1"/>
          </p:cNvSpPr>
          <p:nvPr>
            <p:ph type="title"/>
          </p:nvPr>
        </p:nvSpPr>
        <p:spPr>
          <a:xfrm>
            <a:off x="457200" y="152400"/>
            <a:ext cx="8228013" cy="989013"/>
          </a:xfrm>
          <a:prstGeom prst="rect">
            <a:avLst/>
          </a:prstGeom>
          <a:noFill/>
          <a:ln w="9525">
            <a:noFill/>
          </a:ln>
        </p:spPr>
        <p:txBody>
          <a:bodyPr wrap="square" lIns="90000" tIns="46800" rIns="90000" bIns="46800" anchor="b" anchorCtr="0"/>
          <a:p>
            <a:pPr lvl="0"/>
            <a:r>
              <a:rPr lang="en-GB" dirty="0"/>
              <a:t>Click to edit the title text format</a:t>
            </a:r>
            <a:endParaRPr lang="en-GB" dirty="0"/>
          </a:p>
        </p:txBody>
      </p:sp>
      <p:sp>
        <p:nvSpPr>
          <p:cNvPr id="9223" name="Text Placeholder 9221"/>
          <p:cNvSpPr>
            <a:spLocks noGrp="1"/>
          </p:cNvSpPr>
          <p:nvPr>
            <p:ph type="body"/>
          </p:nvPr>
        </p:nvSpPr>
        <p:spPr>
          <a:xfrm>
            <a:off x="457200" y="1219200"/>
            <a:ext cx="8228013" cy="4908550"/>
          </a:xfrm>
          <a:prstGeom prst="rect">
            <a:avLst/>
          </a:prstGeom>
          <a:noFill/>
          <a:ln w="9525">
            <a:noFill/>
          </a:ln>
        </p:spPr>
        <p:txBody>
          <a:bodyPr wrap="square" lIns="90000" tIns="46800" rIns="90000" bIns="46800" anchor="t" anchorCtr="0"/>
          <a:p>
            <a:pPr lvl="0"/>
            <a:r>
              <a:rPr lang="en-GB" dirty="0"/>
              <a:t>Click to edit the outline text format</a:t>
            </a:r>
            <a:endParaRPr lang="en-GB" dirty="0"/>
          </a:p>
          <a:p>
            <a:pPr lvl="1"/>
            <a:r>
              <a:rPr lang="en-GB" dirty="0"/>
              <a:t>Second Outline Level</a:t>
            </a:r>
            <a:endParaRPr lang="en-GB" dirty="0"/>
          </a:p>
          <a:p>
            <a:pPr lvl="2"/>
            <a:r>
              <a:rPr lang="en-GB" dirty="0"/>
              <a:t>Third Outline Level</a:t>
            </a:r>
            <a:endParaRPr lang="en-GB" dirty="0"/>
          </a:p>
          <a:p>
            <a:pPr lvl="3"/>
            <a:r>
              <a:rPr lang="en-GB" dirty="0"/>
              <a:t>Fourth Outline Level</a:t>
            </a:r>
            <a:endParaRPr lang="en-GB" dirty="0"/>
          </a:p>
          <a:p>
            <a:pPr lvl="4"/>
            <a:r>
              <a:rPr lang="en-GB" dirty="0"/>
              <a:t>Fifth Outline Level</a:t>
            </a:r>
            <a:endParaRPr lang="en-GB" dirty="0"/>
          </a:p>
          <a:p>
            <a:pPr lvl="4"/>
            <a:r>
              <a:rPr lang="en-GB" dirty="0"/>
              <a:t>Sixth Outline Level</a:t>
            </a:r>
            <a:endParaRPr lang="en-GB" dirty="0"/>
          </a:p>
          <a:p>
            <a:pPr lvl="4"/>
            <a:r>
              <a:rPr lang="en-GB" dirty="0"/>
              <a:t>Seventh Outline Level</a:t>
            </a:r>
            <a:endParaRPr lang="en-GB" dirty="0"/>
          </a:p>
        </p:txBody>
      </p:sp>
      <p:sp>
        <p:nvSpPr>
          <p:cNvPr id="2" name="Slide Number Placeholder 9222"/>
          <p:cNvSpPr>
            <a:spLocks noGrp="1"/>
          </p:cNvSpPr>
          <p:nvPr>
            <p:ph type="sldNum"/>
          </p:nvPr>
        </p:nvSpPr>
        <p:spPr>
          <a:xfrm>
            <a:off x="612775" y="6356350"/>
            <a:ext cx="1979613" cy="363538"/>
          </a:xfrm>
          <a:prstGeom prst="rect">
            <a:avLst/>
          </a:prstGeom>
          <a:noFill/>
          <a:ln w="9525">
            <a:noFill/>
          </a:ln>
        </p:spPr>
        <p:txBody>
          <a:bodyPr wrap="square" lIns="90000" tIns="46800" rIns="90000" bIns="46800" anchor="t" anchorCtr="0"/>
          <a:lstStyle>
            <a:lvl1pPr algn="l">
              <a:buFontTx/>
              <a:defRPr sz="1400">
                <a:solidFill>
                  <a:srgbClr val="464653"/>
                </a:solidFill>
                <a:latin typeface="Gill Sans MT" charset="0"/>
              </a:defRPr>
            </a:lvl1pPr>
          </a:lstStyle>
          <a:p>
            <a:pPr lvl="0" defTabSz="449580" eaLnBrk="1" fontAlgn="base" hangingPunct="1">
              <a:lnSpc>
                <a:spcPct val="100000"/>
              </a:lnSpc>
              <a:buClrTx/>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trike="noStrike" noProof="1" dirty="0" err="1">
                <a:latin typeface="Gill Sans MT" charset="0"/>
                <a:ea typeface="+mn-ea"/>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mj-lt"/>
          <a:ea typeface="+mj-ea"/>
          <a:cs typeface="+mj-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3200" b="0" i="0" u="none" kern="1200" baseline="0">
          <a:solidFill>
            <a:srgbClr val="464653"/>
          </a:solidFill>
          <a:latin typeface="Bookman Old Style" pitchFamily="16" charset="0"/>
          <a:ea typeface="Microsoft YaHei" panose="020B0503020204020204" charset="-122"/>
          <a:cs typeface="+mj-cs"/>
        </a:defRPr>
      </a:lvl5pPr>
    </p:titleStyle>
    <p:bodyStyle>
      <a:lvl1pPr marL="342900" lvl="0" indent="-342900" algn="l" defTabSz="44958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600" b="0" i="0" u="none" kern="1200" baseline="0">
          <a:solidFill>
            <a:srgbClr val="000000"/>
          </a:solidFill>
          <a:latin typeface="+mn-lt"/>
          <a:ea typeface="+mn-ea"/>
          <a:cs typeface="+mn-cs"/>
        </a:defRPr>
      </a:lvl1pPr>
      <a:lvl2pPr marL="742950" lvl="1" indent="-28575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300" b="0" i="0" u="none" kern="1200" baseline="0">
          <a:solidFill>
            <a:srgbClr val="464653"/>
          </a:solidFill>
          <a:latin typeface="Gill Sans MT" charset="0"/>
          <a:ea typeface="Microsoft YaHei" panose="020B0503020204020204" charset="-122"/>
          <a:cs typeface="+mn-cs"/>
        </a:defRPr>
      </a:lvl2pPr>
      <a:lvl3pPr marL="1143000" lvl="2" indent="-228600" algn="l" defTabSz="44958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Gill Sans MT" charset="0"/>
          <a:ea typeface="Microsoft YaHei" panose="020B0503020204020204" charset="-122"/>
          <a:cs typeface="+mn-cs"/>
        </a:defRPr>
      </a:lvl3pPr>
      <a:lvl4pPr marL="1600200" lvl="3" indent="-228600" algn="l" defTabSz="449580" rtl="0" eaLnBrk="0" fontAlgn="base" latinLnBrk="0" hangingPunct="0">
        <a:lnSpc>
          <a:spcPct val="100000"/>
        </a:lnSpc>
        <a:spcBef>
          <a:spcPts val="40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Gill Sans MT" charset="0"/>
          <a:ea typeface="Microsoft YaHei" panose="020B0503020204020204" charset="-122"/>
          <a:cs typeface="+mn-cs"/>
        </a:defRPr>
      </a:lvl4pPr>
      <a:lvl5pPr marL="2057400" lvl="4"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5pPr>
      <a:lvl6pPr marL="2514600" lvl="5"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6pPr>
      <a:lvl7pPr marL="2971800" lvl="6"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7pPr>
      <a:lvl8pPr marL="3429000" lvl="7"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8pPr>
      <a:lvl9pPr marL="3886200" lvl="8" indent="-228600" algn="l" defTabSz="449580" rtl="0" eaLnBrk="0" fontAlgn="base" latinLnBrk="0" hangingPunct="0">
        <a:lnSpc>
          <a:spcPct val="100000"/>
        </a:lnSpc>
        <a:spcBef>
          <a:spcPts val="300"/>
        </a:spcBef>
        <a:spcAft>
          <a:spcPct val="0"/>
        </a:spcAft>
        <a:buClr>
          <a:srgbClr val="000000"/>
        </a:buClr>
        <a:buSzPct val="100000"/>
        <a:buFont typeface="Times New Roman" panose="02020603050405020304" pitchFamily="16" charset="0"/>
        <a:buNone/>
        <a:defRPr sz="1600" b="0" i="0" u="none" kern="1200" baseline="0">
          <a:solidFill>
            <a:srgbClr val="000000"/>
          </a:solidFill>
          <a:latin typeface="Gill Sans MT" charset="0"/>
          <a:ea typeface="Microsoft YaHei" panose="020B0503020204020204" charset="-122"/>
          <a:cs typeface="+mn-cs"/>
        </a:defRPr>
      </a:lvl9pPr>
    </p:bodyStyle>
    <p:otherStyle>
      <a:lvl1pPr marL="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2pPr>
      <a:lvl3pPr marL="1143000" lvl="2"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3pPr>
      <a:lvl4pPr marL="1600200" lvl="3"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4pPr>
      <a:lvl5pPr marL="2057400" lvl="4"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5pPr>
      <a:lvl6pPr marL="2286000" lvl="5"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6pPr>
      <a:lvl7pPr marL="2743200" lvl="6"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7pPr>
      <a:lvl8pPr marL="3200400" lvl="7"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8pPr>
      <a:lvl9pPr marL="3657600" lvl="8" indent="-22860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Arial" panose="020B0604020202020204" pitchFamily="34" charset="0"/>
          <a:ea typeface="Arial" panose="020B0604020202020204" pitchFamily="34" charset="0"/>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5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5.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5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0.png"/><Relationship Id="rId10" Type="http://schemas.openxmlformats.org/officeDocument/2006/relationships/notesSlide" Target="../notesSlides/notesSlide5.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ext Box 11264"/>
          <p:cNvSpPr txBox="1"/>
          <p:nvPr/>
        </p:nvSpPr>
        <p:spPr>
          <a:xfrm>
            <a:off x="1219200" y="3886200"/>
            <a:ext cx="6858000" cy="990600"/>
          </a:xfrm>
          <a:prstGeom prst="rect">
            <a:avLst/>
          </a:prstGeom>
          <a:noFill/>
          <a:ln w="9525">
            <a:noFill/>
          </a:ln>
        </p:spPr>
        <p:txBody>
          <a:bodyPr wrap="square" lIns="91440" tIns="45720" rIns="91440" bIns="45720" anchor="t" anchorCtr="0"/>
          <a:p>
            <a:pPr algn="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000000"/>
                </a:solidFill>
                <a:latin typeface="Bookman Old Style" pitchFamily="16" charset="0"/>
              </a:rPr>
              <a:t>Linux Distributions</a:t>
            </a:r>
            <a:endParaRPr lang="en-US" altLang="x-none" sz="3200" dirty="0" err="1">
              <a:solidFill>
                <a:srgbClr val="000000"/>
              </a:solidFill>
              <a:latin typeface="Bookman Old Style" pitchFamily="16" charset="0"/>
            </a:endParaRPr>
          </a:p>
        </p:txBody>
      </p:sp>
      <p:sp>
        <p:nvSpPr>
          <p:cNvPr id="21506" name="Text Box 11265"/>
          <p:cNvSpPr txBox="1"/>
          <p:nvPr/>
        </p:nvSpPr>
        <p:spPr>
          <a:xfrm>
            <a:off x="1219200" y="5124450"/>
            <a:ext cx="6858000" cy="533400"/>
          </a:xfrm>
          <a:prstGeom prst="rect">
            <a:avLst/>
          </a:prstGeom>
          <a:noFill/>
          <a:ln w="9525">
            <a:noFill/>
          </a:ln>
        </p:spPr>
        <p:txBody>
          <a:bodyPr anchor="t" anchorCtr="0"/>
          <a:p>
            <a:endParaRPr lang="en-US" altLang="zh-CN">
              <a:latin typeface="Arial" panose="020B06040202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20481" name="Picture 20480"/>
          <p:cNvPicPr>
            <a:picLocks noChangeAspect="1"/>
          </p:cNvPicPr>
          <p:nvPr/>
        </p:nvPicPr>
        <p:blipFill>
          <a:blip r:embed="rId2"/>
          <a:stretch>
            <a:fillRect/>
          </a:stretch>
        </p:blipFill>
        <p:spPr>
          <a:xfrm>
            <a:off x="-158750" y="5273675"/>
            <a:ext cx="9455150" cy="73025"/>
          </a:xfrm>
          <a:prstGeom prst="rect">
            <a:avLst/>
          </a:prstGeom>
          <a:noFill/>
          <a:ln w="9525">
            <a:noFill/>
          </a:ln>
        </p:spPr>
      </p:pic>
      <p:pic>
        <p:nvPicPr>
          <p:cNvPr id="20482" name="Picture 20481"/>
          <p:cNvPicPr>
            <a:picLocks noChangeAspect="1"/>
          </p:cNvPicPr>
          <p:nvPr/>
        </p:nvPicPr>
        <p:blipFill>
          <a:blip r:embed="rId3"/>
          <a:stretch>
            <a:fillRect/>
          </a:stretch>
        </p:blipFill>
        <p:spPr>
          <a:xfrm>
            <a:off x="-158750" y="1517650"/>
            <a:ext cx="9455150" cy="73025"/>
          </a:xfrm>
          <a:prstGeom prst="rect">
            <a:avLst/>
          </a:prstGeom>
          <a:noFill/>
          <a:ln w="9525">
            <a:noFill/>
          </a:ln>
        </p:spPr>
      </p:pic>
      <p:pic>
        <p:nvPicPr>
          <p:cNvPr id="20483" name="Picture 20482"/>
          <p:cNvPicPr>
            <a:picLocks noChangeAspect="1"/>
          </p:cNvPicPr>
          <p:nvPr/>
        </p:nvPicPr>
        <p:blipFill>
          <a:blip r:embed="rId4"/>
          <a:stretch>
            <a:fillRect/>
          </a:stretch>
        </p:blipFill>
        <p:spPr>
          <a:xfrm>
            <a:off x="2036763" y="-158750"/>
            <a:ext cx="77787" cy="7162800"/>
          </a:xfrm>
          <a:prstGeom prst="rect">
            <a:avLst/>
          </a:prstGeom>
          <a:noFill/>
          <a:ln w="9525">
            <a:noFill/>
          </a:ln>
        </p:spPr>
      </p:pic>
      <p:pic>
        <p:nvPicPr>
          <p:cNvPr id="20484" name="Picture 20483"/>
          <p:cNvPicPr>
            <a:picLocks noChangeAspect="1"/>
          </p:cNvPicPr>
          <p:nvPr/>
        </p:nvPicPr>
        <p:blipFill>
          <a:blip r:embed="rId5"/>
          <a:stretch>
            <a:fillRect/>
          </a:stretch>
        </p:blipFill>
        <p:spPr>
          <a:xfrm>
            <a:off x="7034213" y="-152400"/>
            <a:ext cx="73025" cy="7162800"/>
          </a:xfrm>
          <a:prstGeom prst="rect">
            <a:avLst/>
          </a:prstGeom>
          <a:noFill/>
          <a:ln w="9525">
            <a:noFill/>
          </a:ln>
        </p:spPr>
      </p:pic>
      <p:pic>
        <p:nvPicPr>
          <p:cNvPr id="39942" name="Picture 20484"/>
          <p:cNvPicPr>
            <a:picLocks noChangeAspect="1"/>
          </p:cNvPicPr>
          <p:nvPr/>
        </p:nvPicPr>
        <p:blipFill>
          <a:blip r:embed="rId6"/>
          <a:stretch>
            <a:fillRect/>
          </a:stretch>
        </p:blipFill>
        <p:spPr>
          <a:xfrm>
            <a:off x="2133600" y="1600200"/>
            <a:ext cx="4876800" cy="3657600"/>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additive="repl">
                                        <p:cTn id="6" dur="1" fill="hold">
                                          <p:stCondLst>
                                            <p:cond delay="0"/>
                                          </p:stCondLst>
                                        </p:cTn>
                                        <p:tgtEl>
                                          <p:spTgt spid="20482"/>
                                        </p:tgtEl>
                                        <p:attrNameLst>
                                          <p:attrName>style.visibility</p:attrName>
                                        </p:attrNameLst>
                                      </p:cBhvr>
                                      <p:to>
                                        <p:strVal val="visible"/>
                                      </p:to>
                                    </p:set>
                                    <p:anim calcmode="lin" valueType="num">
                                      <p:cBhvr>
                                        <p:cTn id="7" dur="2000" fill="hold"/>
                                        <p:tgtEl>
                                          <p:spTgt spid="20482"/>
                                        </p:tgtEl>
                                        <p:attrNameLst>
                                          <p:attrName>ppt_x</p:attrName>
                                        </p:attrNameLst>
                                      </p:cBhvr>
                                      <p:tavLst>
                                        <p:tav tm="0">
                                          <p:val>
                                            <p:strVal val="#ppt_x"/>
                                          </p:val>
                                        </p:tav>
                                        <p:tav tm="100000">
                                          <p:val>
                                            <p:strVal val="#ppt_x"/>
                                          </p:val>
                                        </p:tav>
                                      </p:tavLst>
                                    </p:anim>
                                    <p:anim calcmode="lin" valueType="num">
                                      <p:cBhvr>
                                        <p:cTn id="8" dur="2000" fill="hold"/>
                                        <p:tgtEl>
                                          <p:spTgt spid="20482"/>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additive="repl">
                                        <p:cTn id="10" dur="1" fill="hold">
                                          <p:stCondLst>
                                            <p:cond delay="0"/>
                                          </p:stCondLst>
                                        </p:cTn>
                                        <p:tgtEl>
                                          <p:spTgt spid="20484"/>
                                        </p:tgtEl>
                                        <p:attrNameLst>
                                          <p:attrName>style.visibility</p:attrName>
                                        </p:attrNameLst>
                                      </p:cBhvr>
                                      <p:to>
                                        <p:strVal val="visible"/>
                                      </p:to>
                                    </p:set>
                                    <p:anim calcmode="lin" valueType="num">
                                      <p:cBhvr>
                                        <p:cTn id="11" dur="2000" fill="hold"/>
                                        <p:tgtEl>
                                          <p:spTgt spid="20484"/>
                                        </p:tgtEl>
                                        <p:attrNameLst>
                                          <p:attrName>ppt_x</p:attrName>
                                        </p:attrNameLst>
                                      </p:cBhvr>
                                      <p:tavLst>
                                        <p:tav tm="0">
                                          <p:val>
                                            <p:strVal val="0-#ppt_w/2"/>
                                          </p:val>
                                        </p:tav>
                                        <p:tav tm="100000">
                                          <p:val>
                                            <p:strVal val="#ppt_x"/>
                                          </p:val>
                                        </p:tav>
                                      </p:tavLst>
                                    </p:anim>
                                    <p:anim calcmode="lin" valueType="num">
                                      <p:cBhvr>
                                        <p:cTn id="12" dur="2000" fill="hold"/>
                                        <p:tgtEl>
                                          <p:spTgt spid="20484"/>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additive="repl">
                                        <p:cTn id="14" dur="1" fill="hold">
                                          <p:stCondLst>
                                            <p:cond delay="0"/>
                                          </p:stCondLst>
                                        </p:cTn>
                                        <p:tgtEl>
                                          <p:spTgt spid="20481"/>
                                        </p:tgtEl>
                                        <p:attrNameLst>
                                          <p:attrName>style.visibility</p:attrName>
                                        </p:attrNameLst>
                                      </p:cBhvr>
                                      <p:to>
                                        <p:strVal val="visible"/>
                                      </p:to>
                                    </p:set>
                                    <p:anim calcmode="lin" valueType="num">
                                      <p:cBhvr>
                                        <p:cTn id="15" dur="2000" fill="hold"/>
                                        <p:tgtEl>
                                          <p:spTgt spid="20481"/>
                                        </p:tgtEl>
                                        <p:attrNameLst>
                                          <p:attrName>ppt_x</p:attrName>
                                        </p:attrNameLst>
                                      </p:cBhvr>
                                      <p:tavLst>
                                        <p:tav tm="0">
                                          <p:val>
                                            <p:strVal val="#ppt_x"/>
                                          </p:val>
                                        </p:tav>
                                        <p:tav tm="100000">
                                          <p:val>
                                            <p:strVal val="#ppt_x"/>
                                          </p:val>
                                        </p:tav>
                                      </p:tavLst>
                                    </p:anim>
                                    <p:anim calcmode="lin" valueType="num">
                                      <p:cBhvr>
                                        <p:cTn id="16" dur="2000" fill="hold"/>
                                        <p:tgtEl>
                                          <p:spTgt spid="20481"/>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additive="repl">
                                        <p:cTn id="18" dur="1" fill="hold">
                                          <p:stCondLst>
                                            <p:cond delay="0"/>
                                          </p:stCondLst>
                                        </p:cTn>
                                        <p:tgtEl>
                                          <p:spTgt spid="20483"/>
                                        </p:tgtEl>
                                        <p:attrNameLst>
                                          <p:attrName>style.visibility</p:attrName>
                                        </p:attrNameLst>
                                      </p:cBhvr>
                                      <p:to>
                                        <p:strVal val="visible"/>
                                      </p:to>
                                    </p:set>
                                    <p:anim calcmode="lin" valueType="num">
                                      <p:cBhvr>
                                        <p:cTn id="19" dur="2000" fill="hold"/>
                                        <p:tgtEl>
                                          <p:spTgt spid="20483"/>
                                        </p:tgtEl>
                                        <p:attrNameLst>
                                          <p:attrName>ppt_x</p:attrName>
                                        </p:attrNameLst>
                                      </p:cBhvr>
                                      <p:tavLst>
                                        <p:tav tm="0">
                                          <p:val>
                                            <p:strVal val="1+#ppt_w/2"/>
                                          </p:val>
                                        </p:tav>
                                        <p:tav tm="100000">
                                          <p:val>
                                            <p:strVal val="#ppt_x"/>
                                          </p:val>
                                        </p:tav>
                                      </p:tavLst>
                                    </p:anim>
                                    <p:anim calcmode="lin" valueType="num">
                                      <p:cBhvr>
                                        <p:cTn id="20" dur="2000" fill="hold"/>
                                        <p:tgtEl>
                                          <p:spTgt spid="2048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p:cTn id="24" dur="2000"/>
                                        <p:tgtEl>
                                          <p:spTgt spid="20484"/>
                                        </p:tgtEl>
                                        <p:attrNameLst>
                                          <p:attrName>ppt_x</p:attrName>
                                        </p:attrNameLst>
                                      </p:cBhvr>
                                      <p:tavLst>
                                        <p:tav tm="0">
                                          <p:val>
                                            <p:strVal val="#ppt_x"/>
                                          </p:val>
                                        </p:tav>
                                        <p:tav tm="100000">
                                          <p:val>
                                            <p:strVal val="0-#ppt_w/2"/>
                                          </p:val>
                                        </p:tav>
                                      </p:tavLst>
                                    </p:anim>
                                    <p:anim calcmode="lin" valueType="num">
                                      <p:cBhvr>
                                        <p:cTn id="25" dur="2000"/>
                                        <p:tgtEl>
                                          <p:spTgt spid="20484"/>
                                        </p:tgtEl>
                                        <p:attrNameLst>
                                          <p:attrName>ppt_y</p:attrName>
                                        </p:attrNameLst>
                                      </p:cBhvr>
                                      <p:tavLst>
                                        <p:tav tm="0">
                                          <p:val>
                                            <p:strVal val="#ppt_y"/>
                                          </p:val>
                                        </p:tav>
                                        <p:tav tm="100000">
                                          <p:val>
                                            <p:strVal val="#ppt_y"/>
                                          </p:val>
                                        </p:tav>
                                      </p:tavLst>
                                    </p:anim>
                                    <p:set>
                                      <p:cBhvr additive="repl">
                                        <p:cTn id="26" dur="1" fill="hold">
                                          <p:stCondLst>
                                            <p:cond delay="1999"/>
                                          </p:stCondLst>
                                        </p:cTn>
                                        <p:tgtEl>
                                          <p:spTgt spid="20484"/>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p:cTn id="28" dur="2000"/>
                                        <p:tgtEl>
                                          <p:spTgt spid="20482"/>
                                        </p:tgtEl>
                                        <p:attrNameLst>
                                          <p:attrName>ppt_x</p:attrName>
                                        </p:attrNameLst>
                                      </p:cBhvr>
                                      <p:tavLst>
                                        <p:tav tm="0">
                                          <p:val>
                                            <p:strVal val="#ppt_x"/>
                                          </p:val>
                                        </p:tav>
                                        <p:tav tm="100000">
                                          <p:val>
                                            <p:strVal val="#ppt_x"/>
                                          </p:val>
                                        </p:tav>
                                      </p:tavLst>
                                    </p:anim>
                                    <p:anim calcmode="lin" valueType="num">
                                      <p:cBhvr>
                                        <p:cTn id="29" dur="2000"/>
                                        <p:tgtEl>
                                          <p:spTgt spid="20482"/>
                                        </p:tgtEl>
                                        <p:attrNameLst>
                                          <p:attrName>ppt_y</p:attrName>
                                        </p:attrNameLst>
                                      </p:cBhvr>
                                      <p:tavLst>
                                        <p:tav tm="0">
                                          <p:val>
                                            <p:strVal val="#ppt_y"/>
                                          </p:val>
                                        </p:tav>
                                        <p:tav tm="100000">
                                          <p:val>
                                            <p:strVal val="1+#ppt_h/2"/>
                                          </p:val>
                                        </p:tav>
                                      </p:tavLst>
                                    </p:anim>
                                    <p:set>
                                      <p:cBhvr additive="repl">
                                        <p:cTn id="30" dur="1" fill="hold">
                                          <p:stCondLst>
                                            <p:cond delay="1999"/>
                                          </p:stCondLst>
                                        </p:cTn>
                                        <p:tgtEl>
                                          <p:spTgt spid="20482"/>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p:cTn id="32" dur="2000"/>
                                        <p:tgtEl>
                                          <p:spTgt spid="20483"/>
                                        </p:tgtEl>
                                        <p:attrNameLst>
                                          <p:attrName>ppt_x</p:attrName>
                                        </p:attrNameLst>
                                      </p:cBhvr>
                                      <p:tavLst>
                                        <p:tav tm="0">
                                          <p:val>
                                            <p:strVal val="#ppt_x"/>
                                          </p:val>
                                        </p:tav>
                                        <p:tav tm="100000">
                                          <p:val>
                                            <p:strVal val="1+#ppt_w/2"/>
                                          </p:val>
                                        </p:tav>
                                      </p:tavLst>
                                    </p:anim>
                                    <p:anim calcmode="lin" valueType="num">
                                      <p:cBhvr>
                                        <p:cTn id="33" dur="2000"/>
                                        <p:tgtEl>
                                          <p:spTgt spid="20483"/>
                                        </p:tgtEl>
                                        <p:attrNameLst>
                                          <p:attrName>ppt_y</p:attrName>
                                        </p:attrNameLst>
                                      </p:cBhvr>
                                      <p:tavLst>
                                        <p:tav tm="0">
                                          <p:val>
                                            <p:strVal val="#ppt_y"/>
                                          </p:val>
                                        </p:tav>
                                        <p:tav tm="100000">
                                          <p:val>
                                            <p:strVal val="#ppt_y"/>
                                          </p:val>
                                        </p:tav>
                                      </p:tavLst>
                                    </p:anim>
                                    <p:set>
                                      <p:cBhvr additive="repl">
                                        <p:cTn id="34" dur="1" fill="hold">
                                          <p:stCondLst>
                                            <p:cond delay="1999"/>
                                          </p:stCondLst>
                                        </p:cTn>
                                        <p:tgtEl>
                                          <p:spTgt spid="20483"/>
                                        </p:tgtEl>
                                        <p:attrNameLst>
                                          <p:attrName>style.visibility</p:attrName>
                                        </p:attrNameLst>
                                      </p:cBhvr>
                                      <p:to>
                                        <p:strVal val="hidden"/>
                                      </p:to>
                                    </p:set>
                                  </p:childTnLst>
                                </p:cTn>
                              </p:par>
                              <p:par>
                                <p:cTn id="35" presetID="2" presetClass="exit" presetSubtype="1" fill="hold" nodeType="withEffect">
                                  <p:stCondLst>
                                    <p:cond delay="0"/>
                                  </p:stCondLst>
                                  <p:childTnLst>
                                    <p:anim calcmode="lin" valueType="num">
                                      <p:cBhvr>
                                        <p:cTn id="36" dur="2000"/>
                                        <p:tgtEl>
                                          <p:spTgt spid="20481"/>
                                        </p:tgtEl>
                                        <p:attrNameLst>
                                          <p:attrName>ppt_x</p:attrName>
                                        </p:attrNameLst>
                                      </p:cBhvr>
                                      <p:tavLst>
                                        <p:tav tm="0">
                                          <p:val>
                                            <p:strVal val="#ppt_x"/>
                                          </p:val>
                                        </p:tav>
                                        <p:tav tm="100000">
                                          <p:val>
                                            <p:strVal val="#ppt_x"/>
                                          </p:val>
                                        </p:tav>
                                      </p:tavLst>
                                    </p:anim>
                                    <p:anim calcmode="lin" valueType="num">
                                      <p:cBhvr>
                                        <p:cTn id="37" dur="2000"/>
                                        <p:tgtEl>
                                          <p:spTgt spid="20481"/>
                                        </p:tgtEl>
                                        <p:attrNameLst>
                                          <p:attrName>ppt_y</p:attrName>
                                        </p:attrNameLst>
                                      </p:cBhvr>
                                      <p:tavLst>
                                        <p:tav tm="0">
                                          <p:val>
                                            <p:strVal val="#ppt_y"/>
                                          </p:val>
                                        </p:tav>
                                        <p:tav tm="100000">
                                          <p:val>
                                            <p:strVal val="0-#ppt_h/2"/>
                                          </p:val>
                                        </p:tav>
                                      </p:tavLst>
                                    </p:anim>
                                    <p:set>
                                      <p:cBhvr additive="repl">
                                        <p:cTn id="38" dur="1" fill="hold">
                                          <p:stCondLst>
                                            <p:cond delay="1999"/>
                                          </p:stCondLst>
                                        </p:cTn>
                                        <p:tgtEl>
                                          <p:spTgt spid="20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ext Box 21504"/>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b="1" dirty="0" err="1">
                <a:solidFill>
                  <a:srgbClr val="464653"/>
                </a:solidFill>
                <a:latin typeface="Bookman Old Style" pitchFamily="16" charset="0"/>
              </a:rPr>
              <a:t>Linus Benedict Torvalds</a:t>
            </a:r>
            <a:endParaRPr lang="en-US" altLang="x-none" sz="3200" b="1" dirty="0" err="1">
              <a:solidFill>
                <a:srgbClr val="464653"/>
              </a:solidFill>
              <a:latin typeface="Bookman Old Style" pitchFamily="16" charset="0"/>
            </a:endParaRPr>
          </a:p>
        </p:txBody>
      </p:sp>
      <p:sp>
        <p:nvSpPr>
          <p:cNvPr id="41986" name="Text Box 21505"/>
          <p:cNvSpPr txBox="1"/>
          <p:nvPr/>
        </p:nvSpPr>
        <p:spPr>
          <a:xfrm>
            <a:off x="533400" y="1143000"/>
            <a:ext cx="4343400" cy="5872163"/>
          </a:xfrm>
          <a:prstGeom prst="rect">
            <a:avLst/>
          </a:prstGeom>
          <a:noFill/>
          <a:ln w="9525">
            <a:noFill/>
          </a:ln>
        </p:spPr>
        <p:txBody>
          <a:bodyPr wrap="square" lIns="90000" tIns="46800" rIns="90000" bIns="46800" anchor="t" anchorCtr="0">
            <a:spAutoFit/>
          </a:bodyPr>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solidFill>
                  <a:srgbClr val="000000"/>
                </a:solidFill>
                <a:latin typeface="Gill Sans MT" charset="0"/>
              </a:rPr>
              <a:t> </a:t>
            </a:r>
            <a:r>
              <a:rPr lang="en-US" altLang="x-none" sz="1700" b="1" dirty="0" err="1">
                <a:solidFill>
                  <a:srgbClr val="000000"/>
                </a:solidFill>
                <a:latin typeface="Gill Sans MT" charset="0"/>
              </a:rPr>
              <a:t>Linus Torvalds was born in Helsinki, Finland on December 28, 1969. </a:t>
            </a:r>
            <a:endParaRPr lang="en-US" altLang="x-none" sz="1700" b="1"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700" b="1"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700" b="1" dirty="0" err="1">
                <a:solidFill>
                  <a:srgbClr val="000000"/>
                </a:solidFill>
                <a:latin typeface="Gill Sans MT" charset="0"/>
              </a:rPr>
              <a:t>Torvalds attended the University of Helsinki between 1988 and 1996, graduating with a master's degree in computer science from NODES research group.</a:t>
            </a:r>
            <a:endParaRPr lang="en-US" altLang="x-none" sz="1700" b="1"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700" b="1"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700" b="1" dirty="0" err="1">
                <a:solidFill>
                  <a:srgbClr val="000000"/>
                </a:solidFill>
                <a:latin typeface="Gill Sans MT" charset="0"/>
              </a:rPr>
              <a:t>He also created the distributed revision control system git.</a:t>
            </a:r>
            <a:endParaRPr lang="en-US" altLang="x-none" sz="1700" b="1"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700" b="1"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700" b="1" dirty="0" err="1">
                <a:solidFill>
                  <a:srgbClr val="000000"/>
                </a:solidFill>
                <a:latin typeface="Gill Sans MT" charset="0"/>
              </a:rPr>
              <a:t>Torvalds holds the "Linux" trademark and monitors the use of it, chiefly through the Linux Mark Institute.</a:t>
            </a:r>
            <a:endParaRPr lang="en-US" altLang="x-none" sz="1700" b="1"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700" b="1"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700" b="1" dirty="0" err="1">
                <a:solidFill>
                  <a:srgbClr val="000000"/>
                </a:solidFill>
                <a:latin typeface="Gill Sans MT" charset="0"/>
              </a:rPr>
              <a:t>Torvalds retains the highest authority to decide which new code is incorporated into the standard Linux kernel</a:t>
            </a:r>
            <a:endParaRPr lang="en-US" altLang="x-none" sz="1700" b="1"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ClrTx/>
              <a:buFontTx/>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p:txBody>
      </p:sp>
      <p:pic>
        <p:nvPicPr>
          <p:cNvPr id="41987" name="Picture 21506"/>
          <p:cNvPicPr>
            <a:picLocks noChangeAspect="1"/>
          </p:cNvPicPr>
          <p:nvPr/>
        </p:nvPicPr>
        <p:blipFill>
          <a:blip r:embed="rId1"/>
          <a:stretch>
            <a:fillRect/>
          </a:stretch>
        </p:blipFill>
        <p:spPr>
          <a:xfrm>
            <a:off x="4833938" y="1408113"/>
            <a:ext cx="4402137" cy="4816475"/>
          </a:xfrm>
          <a:prstGeom prst="rect">
            <a:avLst/>
          </a:prstGeom>
          <a:noFill/>
          <a:ln w="9525">
            <a:noFill/>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Text Box 22528"/>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History</a:t>
            </a:r>
            <a:endParaRPr lang="en-US" altLang="x-none" sz="3200" dirty="0" err="1">
              <a:solidFill>
                <a:srgbClr val="464653"/>
              </a:solidFill>
              <a:latin typeface="Bookman Old Style" pitchFamily="16" charset="0"/>
            </a:endParaRPr>
          </a:p>
        </p:txBody>
      </p:sp>
      <p:sp>
        <p:nvSpPr>
          <p:cNvPr id="44034" name="Text Box 22529"/>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Today more than 97 percent of the world's supercomputers, more than 80 percent of all smart phones, many millions of desktop computers, around 70 percent of all web servers, a large chunk of tablet computers, and several appliances (DVD players, washing machines, DSL modems, routers, self-driving cars, space station laptops...) run Linux.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Linux is by far the most commonly used operating system in the world.</a:t>
            </a: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Text Box 23552"/>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46082" name="Text Box 23553"/>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A Linux distribution is a collection of open source software on top of a Linux kernel.</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 distribution (or short, distro) can bundle server software, system management tools, documentation and many desktop applications in a central secure software repository.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A distro aims to provide a common look and feel, secure and easy software management and often a specific operational purpose.</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Text Box 24576"/>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48130" name="Text Box 24577"/>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RED HAT</a:t>
            </a:r>
            <a:endParaRPr lang="en-US" altLang="x-none" sz="2600" b="1" u="sng"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Red Hat is a billion dollar commercial Linux company that puts a lot of effort in developing Linux.</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It was founded in 1993</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It was taken over by IBM on July 9, 2019.</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They are known for their excellent support.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They give their products Red Hat Enterprise Linux  away for free.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However the support for the RHEL is subscription based.</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While Red Hat Enterprise Linux (RHEL) is well tested before release and supported.</a:t>
            </a: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25600"/>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50178" name="Text Box 25601"/>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Fedora</a:t>
            </a:r>
            <a:endParaRPr lang="en-US" altLang="x-none" sz="2600" b="1" u="sng"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Fedora is a Linux distribution developed by the community-supported Fedora Project which is sponsored primarily by Red Hat, a subsidiary of IBM.</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Fedora contains software distributed under various free and open-source licenses and aims to be on the leading edge of free technologies.</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Fedora is the upstream source of the commercial Red Hat Enterprise Linux distribution, and subsequently CentOS as well.</a:t>
            </a: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Text Box 26624"/>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52226" name="Text Box 26625"/>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Fedora</a:t>
            </a:r>
            <a:endParaRPr lang="en-US" altLang="x-none" sz="2600" b="1" u="sng"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Since the release of Fedora 30, five different editions are currently available: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Workstation, focused on the personal computer,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Server for servers,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CoreOS, focused on cloud computing,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Silverblue, focused on an immutable desktop specialized to container-based workflows </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and IoT, focused on IoT devices.</a:t>
            </a: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Text Box 27648"/>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54274" name="Text Box 27649"/>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CentOS</a:t>
            </a:r>
            <a:endParaRPr lang="en-US" altLang="x-none" sz="2600" b="1" u="sng"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dirty="0" err="1">
                <a:solidFill>
                  <a:srgbClr val="000000"/>
                </a:solidFill>
                <a:latin typeface="Gill Sans MT" charset="0"/>
              </a:rPr>
              <a:t>CentOS (Community Enterprise Operating System) is a Linux distribution that provides a free, community-supported computing platform functionally compatible with Red Hat Enterprise Linux (RHEL).</a:t>
            </a:r>
            <a:endParaRPr lang="en-US" altLang="x-none" sz="28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dirty="0" err="1">
                <a:solidFill>
                  <a:srgbClr val="000000"/>
                </a:solidFill>
                <a:latin typeface="Gill Sans MT" charset="0"/>
              </a:rPr>
              <a:t>The first CentOS release in May 2004, numbered as CentOS version 2, was forked from RHEL version 2.</a:t>
            </a:r>
            <a:endParaRPr lang="en-US" altLang="x-none" sz="28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dirty="0" err="1">
                <a:solidFill>
                  <a:srgbClr val="000000"/>
                </a:solidFill>
                <a:latin typeface="Gill Sans MT" charset="0"/>
              </a:rPr>
              <a:t>In January 2014, CentOS announced the official joining with Red Hat while staying independent from RHEL, under a new CentOS governing board.</a:t>
            </a:r>
            <a:endParaRPr lang="en-US" altLang="x-none" sz="28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ext Box 28672"/>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56322" name="Text Box 28673"/>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CentOS</a:t>
            </a:r>
            <a:endParaRPr lang="en-US" altLang="x-none" sz="2600" b="1" u="sng"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dirty="0" err="1">
                <a:solidFill>
                  <a:srgbClr val="000000"/>
                </a:solidFill>
                <a:latin typeface="Gill Sans MT" charset="0"/>
              </a:rPr>
              <a:t>In December 2020, Red Hat unilaterally terminated CentOS development.</a:t>
            </a:r>
            <a:endParaRPr lang="en-US" altLang="x-none" sz="28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dirty="0" err="1">
                <a:solidFill>
                  <a:srgbClr val="000000"/>
                </a:solidFill>
                <a:latin typeface="Gill Sans MT" charset="0"/>
              </a:rPr>
              <a:t>Red Hat will however continue to support the related rolling release distro, CentOS Stream instead of CentOS Linux.</a:t>
            </a:r>
            <a:endParaRPr lang="en-US" altLang="x-none" sz="28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Earlier it was  Fedora ---→ RHEL ---→ CentOS</a:t>
            </a:r>
            <a:endParaRPr lang="en-US" altLang="x-none" sz="2600" dirty="0" err="1">
              <a:solidFill>
                <a:srgbClr val="000000"/>
              </a:solidFill>
              <a:latin typeface="Gill Sans MT" charset="0"/>
            </a:endParaRPr>
          </a:p>
          <a:p>
            <a:pPr marL="271780" indent="-271780" defTabSz="449580">
              <a:spcBef>
                <a:spcPts val="600"/>
              </a:spcBef>
              <a:buClrTx/>
              <a:buSzTx/>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Now        Fedora ---→ Centos Stream ---→ RHEL</a:t>
            </a: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Text Box 29696"/>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58370" name="Text Box 29697"/>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Ubuntu</a:t>
            </a:r>
            <a:endParaRPr lang="en-US" altLang="x-none" sz="2600" b="1" u="sng"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Canonical started sending out free compact discs with Ubuntu Linux in 2004.</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It quickly became popular for home users (many switching from Microsoft Windows).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Canonical wants Ubuntu to be an easy to use graphical Linux desktop without need to ever see a command line.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Of course they also want to make a profit by selling support for Ubuntu.</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b="1" u="sng"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 Box 12288"/>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History</a:t>
            </a:r>
            <a:endParaRPr lang="en-US" altLang="x-none" sz="3200" dirty="0" err="1">
              <a:solidFill>
                <a:srgbClr val="464653"/>
              </a:solidFill>
              <a:latin typeface="Bookman Old Style" pitchFamily="16" charset="0"/>
            </a:endParaRPr>
          </a:p>
        </p:txBody>
      </p:sp>
      <p:sp>
        <p:nvSpPr>
          <p:cNvPr id="23554" name="Text Box 12289"/>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lnSpc>
                <a:spcPct val="90000"/>
              </a:lnSpc>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In 1969, Dennis Ritchie and Ken Thompson developed the C language and the Unix operating system at AT&amp;T Bell Labs. </a:t>
            </a: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They released the source code and kept it open.</a:t>
            </a: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By 1975,  AT&amp;T started selling Unix commercially, about half of the source code was written by others.</a:t>
            </a: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After a legal battle with AT&amp;T, Unix was released in  two versions : the official AT&amp;T Unix, and the free BSD Unix.</a:t>
            </a: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Development of BSD descendants like FreeBSD, OpenBSD, NetBSD, DragonFly BSD and PC-BSD is still active today.</a:t>
            </a: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lnSpc>
                <a:spcPct val="90000"/>
              </a:lnSpc>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Text Box 30720"/>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60418" name="Text Box 30721"/>
          <p:cNvSpPr txBox="1"/>
          <p:nvPr/>
        </p:nvSpPr>
        <p:spPr>
          <a:xfrm>
            <a:off x="457200" y="11430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Debian</a:t>
            </a:r>
            <a:endParaRPr lang="en-US" altLang="x-none" sz="2600" b="1" u="sng"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There is no company behind Debian.</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Instead there are thousands of well organized developers that elect a Debian Project Leader every two years.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Debian is seen as one of the most stable Linux distributions.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It is also the basis of every release of Ubuntu.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Debian comes in three versions: stable, testing and unstable.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Every Debian release is named after a character in the movie Toy Story.</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b="1" u="sng"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ext Box 31744"/>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62466" name="Text Box 31745"/>
          <p:cNvSpPr txBox="1"/>
          <p:nvPr/>
        </p:nvSpPr>
        <p:spPr>
          <a:xfrm>
            <a:off x="457200" y="11430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Other Distributions</a:t>
            </a:r>
            <a:endParaRPr lang="en-US" altLang="x-none" sz="2600" b="1" u="sng"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Distributions like Oracle Enterprise Linux and Scientific Linux are based on Red Hat Enterprise Linux and share many of the same principles, directories and system administration techniques.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CentOS founder, Gregory Kurtzer, created the Rocky Linux project as a successor to the original mission of CentOS.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Cloud Linux (makers of CloudLinux OS) announced a new RHEL derivative called AlmaLinux.</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Linux Mint, Edubuntu and many other *buntu named distributions are based on Ubuntu and thus share a lot with Debian.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There are hundreds of other Linux distributions.</a:t>
            </a:r>
            <a:endParaRPr lang="en-US" altLang="x-none" sz="2600" dirty="0" err="1">
              <a:solidFill>
                <a:srgbClr val="000000"/>
              </a:solidFill>
              <a:latin typeface="Gill Sans MT" charset="0"/>
            </a:endParaRPr>
          </a:p>
          <a:p>
            <a:pPr marL="271780" indent="-271780" defTabSz="449580">
              <a:spcBef>
                <a:spcPts val="600"/>
              </a:spcBef>
              <a:buClrTx/>
              <a:buSzPct val="76000"/>
              <a:buFontTx/>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ext Box 32768"/>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Distributions</a:t>
            </a:r>
            <a:endParaRPr lang="en-US" altLang="x-none" sz="3200" dirty="0" err="1">
              <a:solidFill>
                <a:srgbClr val="464653"/>
              </a:solidFill>
              <a:latin typeface="Bookman Old Style" pitchFamily="16" charset="0"/>
            </a:endParaRPr>
          </a:p>
        </p:txBody>
      </p:sp>
      <p:sp>
        <p:nvSpPr>
          <p:cNvPr id="64514" name="Text Box 32769"/>
          <p:cNvSpPr txBox="1"/>
          <p:nvPr/>
        </p:nvSpPr>
        <p:spPr>
          <a:xfrm>
            <a:off x="457200" y="11430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u="sng" dirty="0" err="1">
                <a:solidFill>
                  <a:srgbClr val="000000"/>
                </a:solidFill>
                <a:latin typeface="Gill Sans MT" charset="0"/>
              </a:rPr>
              <a:t>Special Purpose Linux Distros</a:t>
            </a:r>
            <a:endParaRPr lang="en-US" altLang="x-none" sz="2600" b="1" u="sng"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b="1" u="sng"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000000"/>
                </a:solidFill>
                <a:latin typeface="Gill Sans MT" charset="0"/>
              </a:rPr>
              <a:t>BackTrack / Kali Linux </a:t>
            </a:r>
            <a:r>
              <a:rPr lang="en-US" altLang="x-none" sz="2600" dirty="0" err="1">
                <a:solidFill>
                  <a:srgbClr val="000000"/>
                </a:solidFill>
                <a:latin typeface="Gill Sans MT" charset="0"/>
              </a:rPr>
              <a:t>– Contains tools used for ethical hacking. Helps in performing Vulnerability Assessment and Penetration Testing.</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a:t>
            </a:r>
            <a:r>
              <a:rPr lang="en-US" altLang="x-none" sz="2600" b="1" dirty="0" err="1">
                <a:solidFill>
                  <a:srgbClr val="000000"/>
                </a:solidFill>
                <a:latin typeface="Gill Sans MT" charset="0"/>
              </a:rPr>
              <a:t>Wifislax</a:t>
            </a:r>
            <a:r>
              <a:rPr lang="en-US" altLang="x-none" sz="2600" dirty="0" err="1">
                <a:solidFill>
                  <a:srgbClr val="000000"/>
                </a:solidFill>
                <a:latin typeface="Gill Sans MT" charset="0"/>
              </a:rPr>
              <a:t> – Contains tools used for hacking Wi-Fi networks. Used as tool for auditing Wi-Fi networks.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000000"/>
                </a:solidFill>
                <a:latin typeface="Gill Sans MT" charset="0"/>
              </a:rPr>
              <a:t>REMnux</a:t>
            </a:r>
            <a:r>
              <a:rPr lang="en-US" altLang="x-none" sz="2600" dirty="0" err="1">
                <a:solidFill>
                  <a:srgbClr val="000000"/>
                </a:solidFill>
                <a:latin typeface="Gill Sans MT" charset="0"/>
              </a:rPr>
              <a:t> – Contains tools for performing Reverse Engineering of Malware / Malware analysis.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000000"/>
                </a:solidFill>
                <a:latin typeface="Gill Sans MT" charset="0"/>
              </a:rPr>
              <a:t>Helix</a:t>
            </a:r>
            <a:r>
              <a:rPr lang="en-US" altLang="x-none" sz="2600" dirty="0" err="1">
                <a:solidFill>
                  <a:srgbClr val="000000"/>
                </a:solidFill>
                <a:latin typeface="Gill Sans MT" charset="0"/>
              </a:rPr>
              <a:t> – Contains tools used in incident response and digital forensics.</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ext Box 33792"/>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Questions???</a:t>
            </a:r>
            <a:endParaRPr lang="en-US" altLang="x-none" sz="3200" dirty="0" err="1">
              <a:solidFill>
                <a:srgbClr val="464653"/>
              </a:solidFill>
              <a:latin typeface="Bookman Old Style" pitchFamily="16" charset="0"/>
            </a:endParaRPr>
          </a:p>
        </p:txBody>
      </p:sp>
      <p:pic>
        <p:nvPicPr>
          <p:cNvPr id="66562" name="Picture 33793"/>
          <p:cNvPicPr>
            <a:picLocks noChangeAspect="1"/>
          </p:cNvPicPr>
          <p:nvPr/>
        </p:nvPicPr>
        <p:blipFill>
          <a:blip r:embed="rId1"/>
          <a:stretch>
            <a:fillRect/>
          </a:stretch>
        </p:blipFill>
        <p:spPr>
          <a:xfrm>
            <a:off x="36513" y="1365250"/>
            <a:ext cx="7888287" cy="4670425"/>
          </a:xfrm>
          <a:prstGeom prst="rect">
            <a:avLst/>
          </a:prstGeom>
          <a:noFill/>
          <a:ln w="9525">
            <a:noFill/>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ext Box 34816"/>
          <p:cNvSpPr txBox="1"/>
          <p:nvPr/>
        </p:nvSpPr>
        <p:spPr>
          <a:xfrm>
            <a:off x="0" y="130175"/>
            <a:ext cx="8915400" cy="304800"/>
          </a:xfrm>
          <a:prstGeom prst="rect">
            <a:avLst/>
          </a:prstGeom>
          <a:noFill/>
          <a:ln w="9525">
            <a:noFill/>
          </a:ln>
        </p:spPr>
        <p:txBody>
          <a:bodyPr anchor="t" anchorCtr="0"/>
          <a:p>
            <a:endParaRPr lang="en-US" altLang="zh-CN">
              <a:latin typeface="Arial" panose="020B0604020202020204" pitchFamily="34" charset="0"/>
            </a:endParaRPr>
          </a:p>
        </p:txBody>
      </p:sp>
      <p:pic>
        <p:nvPicPr>
          <p:cNvPr id="68610" name="Picture 34817"/>
          <p:cNvPicPr>
            <a:picLocks noChangeAspect="1"/>
          </p:cNvPicPr>
          <p:nvPr/>
        </p:nvPicPr>
        <p:blipFill>
          <a:blip r:embed="rId1"/>
          <a:stretch>
            <a:fillRect/>
          </a:stretch>
        </p:blipFill>
        <p:spPr>
          <a:xfrm>
            <a:off x="0" y="0"/>
            <a:ext cx="9144000" cy="6858000"/>
          </a:xfrm>
          <a:prstGeom prst="rect">
            <a:avLst/>
          </a:prstGeom>
          <a:noFill/>
          <a:ln w="9525">
            <a:noFill/>
          </a:ln>
        </p:spPr>
      </p:pic>
      <p:sp>
        <p:nvSpPr>
          <p:cNvPr id="68611" name="Text Box 34818"/>
          <p:cNvSpPr txBox="1"/>
          <p:nvPr/>
        </p:nvSpPr>
        <p:spPr>
          <a:xfrm>
            <a:off x="612775" y="6356350"/>
            <a:ext cx="1981200" cy="365125"/>
          </a:xfrm>
          <a:prstGeom prst="rect">
            <a:avLst/>
          </a:prstGeom>
          <a:noFill/>
          <a:ln w="9525">
            <a:noFill/>
          </a:ln>
        </p:spPr>
        <p:txBody>
          <a:bodyPr wrap="square" lIns="90000" tIns="46800" rIns="90000" bIns="46800" anchor="t"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400" dirty="0" err="1">
                <a:solidFill>
                  <a:srgbClr val="464653"/>
                </a:solidFill>
                <a:latin typeface="Gill Sans MT" charset="0"/>
              </a:rPr>
            </a:fld>
            <a:endParaRPr lang="en-US" altLang="x-none" sz="1400" dirty="0" err="1">
              <a:solidFill>
                <a:srgbClr val="464653"/>
              </a:solidFill>
              <a:latin typeface="Gill Sans MT"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ADB3CF"/>
            </a:gs>
            <a:gs pos="100000">
              <a:srgbClr val="E6E8EF"/>
            </a:gs>
          </a:gsLst>
          <a:lin ang="5400000" scaled="1"/>
          <a:tileRect/>
        </a:gradFill>
        <a:effectLst/>
      </p:bgPr>
    </p:bg>
    <p:spTree>
      <p:nvGrpSpPr>
        <p:cNvPr id="1" name=""/>
        <p:cNvGrpSpPr/>
        <p:nvPr/>
      </p:nvGrpSpPr>
      <p:grpSpPr/>
      <p:pic>
        <p:nvPicPr>
          <p:cNvPr id="25602" name="Picture 13312"/>
          <p:cNvPicPr>
            <a:picLocks noChangeAspect="1"/>
          </p:cNvPicPr>
          <p:nvPr/>
        </p:nvPicPr>
        <p:blipFill>
          <a:blip r:embed="rId1"/>
          <a:stretch>
            <a:fillRect/>
          </a:stretch>
        </p:blipFill>
        <p:spPr>
          <a:xfrm>
            <a:off x="1657350" y="1279525"/>
            <a:ext cx="5829300" cy="4303713"/>
          </a:xfrm>
          <a:prstGeom prst="rect">
            <a:avLst/>
          </a:prstGeom>
          <a:noFill/>
          <a:ln w="9525">
            <a:noFill/>
          </a:ln>
        </p:spPr>
      </p:pic>
      <p:pic>
        <p:nvPicPr>
          <p:cNvPr id="25603" name="Picture 13313"/>
          <p:cNvPicPr>
            <a:picLocks noChangeAspect="1"/>
          </p:cNvPicPr>
          <p:nvPr/>
        </p:nvPicPr>
        <p:blipFill>
          <a:blip r:embed="rId2"/>
          <a:stretch>
            <a:fillRect/>
          </a:stretch>
        </p:blipFill>
        <p:spPr>
          <a:xfrm>
            <a:off x="1200150" y="908050"/>
            <a:ext cx="6737350" cy="5035550"/>
          </a:xfrm>
          <a:prstGeom prst="rect">
            <a:avLst/>
          </a:prstGeom>
          <a:noFill/>
          <a:ln w="9525">
            <a:noFill/>
          </a:ln>
        </p:spPr>
      </p:pic>
      <p:grpSp>
        <p:nvGrpSpPr>
          <p:cNvPr id="13315" name="Group 13314"/>
          <p:cNvGrpSpPr/>
          <p:nvPr/>
        </p:nvGrpSpPr>
        <p:grpSpPr>
          <a:xfrm>
            <a:off x="1743075" y="1279525"/>
            <a:ext cx="554038" cy="554038"/>
            <a:chOff x="1098" y="806"/>
            <a:chExt cx="349" cy="349"/>
          </a:xfrm>
        </p:grpSpPr>
        <p:pic>
          <p:nvPicPr>
            <p:cNvPr id="25605" name="Picture 13315"/>
            <p:cNvPicPr>
              <a:picLocks noChangeAspect="1"/>
            </p:cNvPicPr>
            <p:nvPr/>
          </p:nvPicPr>
          <p:blipFill>
            <a:blip r:embed="rId3"/>
            <a:stretch>
              <a:fillRect/>
            </a:stretch>
          </p:blipFill>
          <p:spPr>
            <a:xfrm>
              <a:off x="1098" y="806"/>
              <a:ext cx="349" cy="349"/>
            </a:xfrm>
            <a:prstGeom prst="rect">
              <a:avLst/>
            </a:prstGeom>
            <a:noFill/>
            <a:ln w="9525">
              <a:noFill/>
            </a:ln>
          </p:spPr>
        </p:pic>
        <p:sp>
          <p:nvSpPr>
            <p:cNvPr id="25606" name="Text Box 13316"/>
            <p:cNvSpPr txBox="1"/>
            <p:nvPr/>
          </p:nvSpPr>
          <p:spPr>
            <a:xfrm rot="900000">
              <a:off x="1258" y="963"/>
              <a:ext cx="32" cy="32"/>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3318" name="Group 13317"/>
          <p:cNvGrpSpPr/>
          <p:nvPr/>
        </p:nvGrpSpPr>
        <p:grpSpPr>
          <a:xfrm>
            <a:off x="914400" y="609600"/>
            <a:ext cx="620713" cy="620713"/>
            <a:chOff x="576" y="384"/>
            <a:chExt cx="391" cy="391"/>
          </a:xfrm>
        </p:grpSpPr>
        <p:pic>
          <p:nvPicPr>
            <p:cNvPr id="25608" name="Picture 13318"/>
            <p:cNvPicPr>
              <a:picLocks noChangeAspect="1"/>
            </p:cNvPicPr>
            <p:nvPr/>
          </p:nvPicPr>
          <p:blipFill>
            <a:blip r:embed="rId4"/>
            <a:stretch>
              <a:fillRect/>
            </a:stretch>
          </p:blipFill>
          <p:spPr>
            <a:xfrm>
              <a:off x="576" y="384"/>
              <a:ext cx="391" cy="391"/>
            </a:xfrm>
            <a:prstGeom prst="rect">
              <a:avLst/>
            </a:prstGeom>
            <a:noFill/>
            <a:ln w="9525">
              <a:noFill/>
            </a:ln>
          </p:spPr>
        </p:pic>
        <p:sp>
          <p:nvSpPr>
            <p:cNvPr id="25609" name="Text Box 13319"/>
            <p:cNvSpPr txBox="1"/>
            <p:nvPr/>
          </p:nvSpPr>
          <p:spPr>
            <a:xfrm rot="900000">
              <a:off x="754" y="561"/>
              <a:ext cx="37" cy="37"/>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3321" name="Group 13320"/>
          <p:cNvGrpSpPr/>
          <p:nvPr/>
        </p:nvGrpSpPr>
        <p:grpSpPr>
          <a:xfrm>
            <a:off x="7564438" y="5516563"/>
            <a:ext cx="749300" cy="749300"/>
            <a:chOff x="4765" y="3475"/>
            <a:chExt cx="472" cy="472"/>
          </a:xfrm>
        </p:grpSpPr>
        <p:pic>
          <p:nvPicPr>
            <p:cNvPr id="25611" name="Picture 13321"/>
            <p:cNvPicPr>
              <a:picLocks noChangeAspect="1"/>
            </p:cNvPicPr>
            <p:nvPr/>
          </p:nvPicPr>
          <p:blipFill>
            <a:blip r:embed="rId5"/>
            <a:stretch>
              <a:fillRect/>
            </a:stretch>
          </p:blipFill>
          <p:spPr>
            <a:xfrm>
              <a:off x="4765" y="3475"/>
              <a:ext cx="472" cy="472"/>
            </a:xfrm>
            <a:prstGeom prst="rect">
              <a:avLst/>
            </a:prstGeom>
            <a:noFill/>
            <a:ln w="9525">
              <a:noFill/>
            </a:ln>
          </p:spPr>
        </p:pic>
        <p:sp>
          <p:nvSpPr>
            <p:cNvPr id="25612" name="Text Box 13322"/>
            <p:cNvSpPr txBox="1"/>
            <p:nvPr/>
          </p:nvSpPr>
          <p:spPr>
            <a:xfrm rot="900000">
              <a:off x="4980" y="3688"/>
              <a:ext cx="44" cy="45"/>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3324" name="Group 13323"/>
          <p:cNvGrpSpPr/>
          <p:nvPr/>
        </p:nvGrpSpPr>
        <p:grpSpPr>
          <a:xfrm>
            <a:off x="6784975" y="4956175"/>
            <a:ext cx="693738" cy="693738"/>
            <a:chOff x="4274" y="3122"/>
            <a:chExt cx="437" cy="437"/>
          </a:xfrm>
        </p:grpSpPr>
        <p:pic>
          <p:nvPicPr>
            <p:cNvPr id="25614" name="Picture 13324"/>
            <p:cNvPicPr>
              <a:picLocks noChangeAspect="1"/>
            </p:cNvPicPr>
            <p:nvPr/>
          </p:nvPicPr>
          <p:blipFill>
            <a:blip r:embed="rId6"/>
            <a:stretch>
              <a:fillRect/>
            </a:stretch>
          </p:blipFill>
          <p:spPr>
            <a:xfrm>
              <a:off x="4274" y="3122"/>
              <a:ext cx="437" cy="437"/>
            </a:xfrm>
            <a:prstGeom prst="rect">
              <a:avLst/>
            </a:prstGeom>
            <a:noFill/>
            <a:ln w="9525">
              <a:noFill/>
            </a:ln>
          </p:spPr>
        </p:pic>
        <p:sp>
          <p:nvSpPr>
            <p:cNvPr id="25615" name="Text Box 13325"/>
            <p:cNvSpPr txBox="1"/>
            <p:nvPr/>
          </p:nvSpPr>
          <p:spPr>
            <a:xfrm rot="900000">
              <a:off x="4472" y="3318"/>
              <a:ext cx="41" cy="41"/>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3327" name="Group 13326"/>
          <p:cNvGrpSpPr/>
          <p:nvPr/>
        </p:nvGrpSpPr>
        <p:grpSpPr>
          <a:xfrm>
            <a:off x="3359150" y="2139950"/>
            <a:ext cx="693738" cy="693738"/>
            <a:chOff x="2116" y="1348"/>
            <a:chExt cx="437" cy="437"/>
          </a:xfrm>
        </p:grpSpPr>
        <p:pic>
          <p:nvPicPr>
            <p:cNvPr id="25617" name="Picture 13327"/>
            <p:cNvPicPr>
              <a:picLocks noChangeAspect="1"/>
            </p:cNvPicPr>
            <p:nvPr/>
          </p:nvPicPr>
          <p:blipFill>
            <a:blip r:embed="rId7"/>
            <a:stretch>
              <a:fillRect/>
            </a:stretch>
          </p:blipFill>
          <p:spPr>
            <a:xfrm>
              <a:off x="2116" y="1348"/>
              <a:ext cx="437" cy="437"/>
            </a:xfrm>
            <a:prstGeom prst="rect">
              <a:avLst/>
            </a:prstGeom>
            <a:noFill/>
            <a:ln w="9525">
              <a:noFill/>
            </a:ln>
          </p:spPr>
        </p:pic>
        <p:sp>
          <p:nvSpPr>
            <p:cNvPr id="25618" name="Text Box 13328"/>
            <p:cNvSpPr txBox="1"/>
            <p:nvPr/>
          </p:nvSpPr>
          <p:spPr>
            <a:xfrm rot="900000">
              <a:off x="2314" y="1545"/>
              <a:ext cx="41" cy="41"/>
            </a:xfrm>
            <a:prstGeom prst="rect">
              <a:avLst/>
            </a:prstGeom>
            <a:noFill/>
            <a:ln w="9525">
              <a:noFill/>
            </a:ln>
          </p:spPr>
          <p:txBody>
            <a:bodyPr anchor="t" anchorCtr="0"/>
            <a:p>
              <a:endParaRPr lang="en-US" altLang="zh-CN">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additive="repl">
                                        <p:cTn id="6" dur="1" fill="hold">
                                          <p:stCondLst>
                                            <p:cond delay="0"/>
                                          </p:stCondLst>
                                        </p:cTn>
                                        <p:tgtEl>
                                          <p:spTgt spid="13318"/>
                                        </p:tgtEl>
                                        <p:attrNameLst>
                                          <p:attrName>style.visibility</p:attrName>
                                        </p:attrNameLst>
                                      </p:cBhvr>
                                      <p:to>
                                        <p:strVal val="visible"/>
                                      </p:to>
                                    </p:set>
                                    <p:anim calcmode="lin" valueType="num">
                                      <p:cBhvr additive="repl">
                                        <p:cTn id="7" dur="500" fill="hold"/>
                                        <p:tgtEl>
                                          <p:spTgt spid="13318"/>
                                        </p:tgtEl>
                                        <p:attrNameLst>
                                          <p:attrName>ppt_w</p:attrName>
                                        </p:attrNameLst>
                                      </p:cBhvr>
                                      <p:tavLst>
                                        <p:tav tm="0">
                                          <p:val>
                                            <p:fltVal val="0.000000"/>
                                          </p:val>
                                        </p:tav>
                                        <p:tav tm="100000">
                                          <p:val>
                                            <p:strVal val="#ppt_w"/>
                                          </p:val>
                                        </p:tav>
                                      </p:tavLst>
                                    </p:anim>
                                    <p:anim calcmode="lin" valueType="num">
                                      <p:cBhvr additive="repl">
                                        <p:cTn id="8" dur="500" fill="hold"/>
                                        <p:tgtEl>
                                          <p:spTgt spid="13318"/>
                                        </p:tgtEl>
                                        <p:attrNameLst>
                                          <p:attrName>ppt_h</p:attrName>
                                        </p:attrNameLst>
                                      </p:cBhvr>
                                      <p:tavLst>
                                        <p:tav tm="0">
                                          <p:val>
                                            <p:fltVal val="0.000000"/>
                                          </p:val>
                                        </p:tav>
                                        <p:tav tm="100000">
                                          <p:val>
                                            <p:strVal val="#ppt_h"/>
                                          </p:val>
                                        </p:tav>
                                      </p:tavLst>
                                    </p:anim>
                                    <p:anim calcmode="lin" valueType="num">
                                      <p:cBhvr additive="repl">
                                        <p:cTn id="9" dur="500" fill="hold"/>
                                        <p:tgtEl>
                                          <p:spTgt spid="13318"/>
                                        </p:tgtEl>
                                        <p:attrNameLst>
                                          <p:attrName>r</p:attrName>
                                        </p:attrNameLst>
                                      </p:cBhvr>
                                      <p:tavLst>
                                        <p:tav tm="0">
                                          <p:val>
                                            <p:fltVal val="90.000000"/>
                                          </p:val>
                                        </p:tav>
                                        <p:tav tm="100000">
                                          <p:val>
                                            <p:fltVal val="0.000000"/>
                                          </p:val>
                                        </p:tav>
                                      </p:tavLst>
                                    </p:anim>
                                    <p:animEffect transition="in" filter="fade">
                                      <p:cBhvr additive="repl">
                                        <p:cTn id="10" dur="500"/>
                                        <p:tgtEl>
                                          <p:spTgt spid="13318"/>
                                        </p:tgtEl>
                                      </p:cBhvr>
                                    </p:animEffect>
                                  </p:childTnLst>
                                </p:cTn>
                              </p:par>
                              <p:par>
                                <p:cTn id="11" presetID="31" presetClass="exit" presetSubtype="0" fill="hold" nodeType="withEffect">
                                  <p:stCondLst>
                                    <p:cond delay="700"/>
                                  </p:stCondLst>
                                  <p:iterate type="lt">
                                    <p:tmPct val="5000"/>
                                  </p:iterate>
                                  <p:childTnLst>
                                    <p:anim calcmode="lin" valueType="num">
                                      <p:cBhvr additive="repl">
                                        <p:cTn id="12" dur="500"/>
                                        <p:tgtEl>
                                          <p:spTgt spid="13318"/>
                                        </p:tgtEl>
                                        <p:attrNameLst>
                                          <p:attrName>ppt_w</p:attrName>
                                        </p:attrNameLst>
                                      </p:cBhvr>
                                      <p:tavLst>
                                        <p:tav tm="0">
                                          <p:val>
                                            <p:strVal val="#ppt_w"/>
                                          </p:val>
                                        </p:tav>
                                        <p:tav tm="100000">
                                          <p:val>
                                            <p:fltVal val="0.000000"/>
                                          </p:val>
                                        </p:tav>
                                      </p:tavLst>
                                    </p:anim>
                                    <p:anim calcmode="lin" valueType="num">
                                      <p:cBhvr additive="repl">
                                        <p:cTn id="13" dur="500"/>
                                        <p:tgtEl>
                                          <p:spTgt spid="13318"/>
                                        </p:tgtEl>
                                        <p:attrNameLst>
                                          <p:attrName>ppt_h</p:attrName>
                                        </p:attrNameLst>
                                      </p:cBhvr>
                                      <p:tavLst>
                                        <p:tav tm="0">
                                          <p:val>
                                            <p:strVal val="#ppt_h"/>
                                          </p:val>
                                        </p:tav>
                                        <p:tav tm="100000">
                                          <p:val>
                                            <p:fltVal val="0.000000"/>
                                          </p:val>
                                        </p:tav>
                                      </p:tavLst>
                                    </p:anim>
                                    <p:anim calcmode="lin" valueType="num">
                                      <p:cBhvr additive="repl">
                                        <p:cTn id="14" dur="500"/>
                                        <p:tgtEl>
                                          <p:spTgt spid="13318"/>
                                        </p:tgtEl>
                                        <p:attrNameLst>
                                          <p:attrName>r</p:attrName>
                                        </p:attrNameLst>
                                      </p:cBhvr>
                                      <p:tavLst>
                                        <p:tav tm="0">
                                          <p:val>
                                            <p:fltVal val="0.000000"/>
                                          </p:val>
                                        </p:tav>
                                        <p:tav tm="100000">
                                          <p:val>
                                            <p:fltVal val="90.000000"/>
                                          </p:val>
                                        </p:tav>
                                      </p:tavLst>
                                    </p:anim>
                                    <p:animEffect transition="out" filter="fade">
                                      <p:cBhvr additive="repl">
                                        <p:cTn id="15" dur="500"/>
                                        <p:tgtEl>
                                          <p:spTgt spid="13318"/>
                                        </p:tgtEl>
                                      </p:cBhvr>
                                    </p:animEffect>
                                    <p:set>
                                      <p:cBhvr additive="repl">
                                        <p:cTn id="16" dur="1" fill="hold">
                                          <p:stCondLst>
                                            <p:cond delay="499"/>
                                          </p:stCondLst>
                                        </p:cTn>
                                        <p:tgtEl>
                                          <p:spTgt spid="13318"/>
                                        </p:tgtEl>
                                        <p:attrNameLst>
                                          <p:attrName>style.visibility</p:attrName>
                                        </p:attrNameLst>
                                      </p:cBhvr>
                                      <p:to>
                                        <p:strVal val="hidden"/>
                                      </p:to>
                                    </p:set>
                                  </p:childTnLst>
                                </p:cTn>
                              </p:par>
                              <p:par>
                                <p:cTn id="17" presetID="31" presetClass="entr" presetSubtype="0" fill="hold" nodeType="withEffect">
                                  <p:stCondLst>
                                    <p:cond delay="200"/>
                                  </p:stCondLst>
                                  <p:iterate type="lt">
                                    <p:tmPct val="5000"/>
                                  </p:iterate>
                                  <p:childTnLst>
                                    <p:set>
                                      <p:cBhvr additive="repl">
                                        <p:cTn id="18" dur="1" fill="hold">
                                          <p:stCondLst>
                                            <p:cond delay="0"/>
                                          </p:stCondLst>
                                        </p:cTn>
                                        <p:tgtEl>
                                          <p:spTgt spid="13315"/>
                                        </p:tgtEl>
                                        <p:attrNameLst>
                                          <p:attrName>style.visibility</p:attrName>
                                        </p:attrNameLst>
                                      </p:cBhvr>
                                      <p:to>
                                        <p:strVal val="visible"/>
                                      </p:to>
                                    </p:set>
                                    <p:anim calcmode="lin" valueType="num">
                                      <p:cBhvr additive="repl">
                                        <p:cTn id="19" dur="500" fill="hold"/>
                                        <p:tgtEl>
                                          <p:spTgt spid="13315"/>
                                        </p:tgtEl>
                                        <p:attrNameLst>
                                          <p:attrName>ppt_w</p:attrName>
                                        </p:attrNameLst>
                                      </p:cBhvr>
                                      <p:tavLst>
                                        <p:tav tm="0">
                                          <p:val>
                                            <p:fltVal val="0.000000"/>
                                          </p:val>
                                        </p:tav>
                                        <p:tav tm="100000">
                                          <p:val>
                                            <p:strVal val="#ppt_w"/>
                                          </p:val>
                                        </p:tav>
                                      </p:tavLst>
                                    </p:anim>
                                    <p:anim calcmode="lin" valueType="num">
                                      <p:cBhvr additive="repl">
                                        <p:cTn id="20" dur="500" fill="hold"/>
                                        <p:tgtEl>
                                          <p:spTgt spid="13315"/>
                                        </p:tgtEl>
                                        <p:attrNameLst>
                                          <p:attrName>ppt_h</p:attrName>
                                        </p:attrNameLst>
                                      </p:cBhvr>
                                      <p:tavLst>
                                        <p:tav tm="0">
                                          <p:val>
                                            <p:fltVal val="0.000000"/>
                                          </p:val>
                                        </p:tav>
                                        <p:tav tm="100000">
                                          <p:val>
                                            <p:strVal val="#ppt_h"/>
                                          </p:val>
                                        </p:tav>
                                      </p:tavLst>
                                    </p:anim>
                                    <p:anim calcmode="lin" valueType="num">
                                      <p:cBhvr additive="repl">
                                        <p:cTn id="21" dur="500" fill="hold"/>
                                        <p:tgtEl>
                                          <p:spTgt spid="13315"/>
                                        </p:tgtEl>
                                        <p:attrNameLst>
                                          <p:attrName>r</p:attrName>
                                        </p:attrNameLst>
                                      </p:cBhvr>
                                      <p:tavLst>
                                        <p:tav tm="0">
                                          <p:val>
                                            <p:fltVal val="90.000000"/>
                                          </p:val>
                                        </p:tav>
                                        <p:tav tm="100000">
                                          <p:val>
                                            <p:fltVal val="0.000000"/>
                                          </p:val>
                                        </p:tav>
                                      </p:tavLst>
                                    </p:anim>
                                    <p:animEffect transition="in" filter="fade">
                                      <p:cBhvr additive="repl">
                                        <p:cTn id="22" dur="500"/>
                                        <p:tgtEl>
                                          <p:spTgt spid="13315"/>
                                        </p:tgtEl>
                                      </p:cBhvr>
                                    </p:animEffect>
                                  </p:childTnLst>
                                </p:cTn>
                              </p:par>
                              <p:par>
                                <p:cTn id="23" presetID="31" presetClass="exit" presetSubtype="0" fill="hold" nodeType="withEffect">
                                  <p:stCondLst>
                                    <p:cond delay="900"/>
                                  </p:stCondLst>
                                  <p:iterate type="lt">
                                    <p:tmPct val="5000"/>
                                  </p:iterate>
                                  <p:childTnLst>
                                    <p:anim calcmode="lin" valueType="num">
                                      <p:cBhvr additive="repl">
                                        <p:cTn id="24" dur="500"/>
                                        <p:tgtEl>
                                          <p:spTgt spid="13315"/>
                                        </p:tgtEl>
                                        <p:attrNameLst>
                                          <p:attrName>ppt_w</p:attrName>
                                        </p:attrNameLst>
                                      </p:cBhvr>
                                      <p:tavLst>
                                        <p:tav tm="0">
                                          <p:val>
                                            <p:strVal val="#ppt_w"/>
                                          </p:val>
                                        </p:tav>
                                        <p:tav tm="100000">
                                          <p:val>
                                            <p:fltVal val="0.000000"/>
                                          </p:val>
                                        </p:tav>
                                      </p:tavLst>
                                    </p:anim>
                                    <p:anim calcmode="lin" valueType="num">
                                      <p:cBhvr additive="repl">
                                        <p:cTn id="25" dur="500"/>
                                        <p:tgtEl>
                                          <p:spTgt spid="13315"/>
                                        </p:tgtEl>
                                        <p:attrNameLst>
                                          <p:attrName>ppt_h</p:attrName>
                                        </p:attrNameLst>
                                      </p:cBhvr>
                                      <p:tavLst>
                                        <p:tav tm="0">
                                          <p:val>
                                            <p:strVal val="#ppt_h"/>
                                          </p:val>
                                        </p:tav>
                                        <p:tav tm="100000">
                                          <p:val>
                                            <p:fltVal val="0.000000"/>
                                          </p:val>
                                        </p:tav>
                                      </p:tavLst>
                                    </p:anim>
                                    <p:anim calcmode="lin" valueType="num">
                                      <p:cBhvr additive="repl">
                                        <p:cTn id="26" dur="500"/>
                                        <p:tgtEl>
                                          <p:spTgt spid="13315"/>
                                        </p:tgtEl>
                                        <p:attrNameLst>
                                          <p:attrName>r</p:attrName>
                                        </p:attrNameLst>
                                      </p:cBhvr>
                                      <p:tavLst>
                                        <p:tav tm="0">
                                          <p:val>
                                            <p:fltVal val="0.000000"/>
                                          </p:val>
                                        </p:tav>
                                        <p:tav tm="100000">
                                          <p:val>
                                            <p:fltVal val="90.000000"/>
                                          </p:val>
                                        </p:tav>
                                      </p:tavLst>
                                    </p:anim>
                                    <p:animEffect transition="out" filter="fade">
                                      <p:cBhvr additive="repl">
                                        <p:cTn id="27" dur="500"/>
                                        <p:tgtEl>
                                          <p:spTgt spid="13315"/>
                                        </p:tgtEl>
                                      </p:cBhvr>
                                    </p:animEffect>
                                    <p:set>
                                      <p:cBhvr additive="repl">
                                        <p:cTn id="28" dur="1" fill="hold">
                                          <p:stCondLst>
                                            <p:cond delay="499"/>
                                          </p:stCondLst>
                                        </p:cTn>
                                        <p:tgtEl>
                                          <p:spTgt spid="13315"/>
                                        </p:tgtEl>
                                        <p:attrNameLst>
                                          <p:attrName>style.visibility</p:attrName>
                                        </p:attrNameLst>
                                      </p:cBhvr>
                                      <p:to>
                                        <p:strVal val="hidden"/>
                                      </p:to>
                                    </p:set>
                                  </p:childTnLst>
                                </p:cTn>
                              </p:par>
                              <p:par>
                                <p:cTn id="29" presetID="31" presetClass="entr" presetSubtype="0" fill="hold" nodeType="withEffect">
                                  <p:stCondLst>
                                    <p:cond delay="400"/>
                                  </p:stCondLst>
                                  <p:iterate type="lt">
                                    <p:tmPct val="5000"/>
                                  </p:iterate>
                                  <p:childTnLst>
                                    <p:set>
                                      <p:cBhvr additive="repl">
                                        <p:cTn id="30" dur="1" fill="hold">
                                          <p:stCondLst>
                                            <p:cond delay="0"/>
                                          </p:stCondLst>
                                        </p:cTn>
                                        <p:tgtEl>
                                          <p:spTgt spid="13327"/>
                                        </p:tgtEl>
                                        <p:attrNameLst>
                                          <p:attrName>style.visibility</p:attrName>
                                        </p:attrNameLst>
                                      </p:cBhvr>
                                      <p:to>
                                        <p:strVal val="visible"/>
                                      </p:to>
                                    </p:set>
                                    <p:anim calcmode="lin" valueType="num">
                                      <p:cBhvr additive="repl">
                                        <p:cTn id="31" dur="500" fill="hold"/>
                                        <p:tgtEl>
                                          <p:spTgt spid="13327"/>
                                        </p:tgtEl>
                                        <p:attrNameLst>
                                          <p:attrName>ppt_w</p:attrName>
                                        </p:attrNameLst>
                                      </p:cBhvr>
                                      <p:tavLst>
                                        <p:tav tm="0">
                                          <p:val>
                                            <p:fltVal val="0.000000"/>
                                          </p:val>
                                        </p:tav>
                                        <p:tav tm="100000">
                                          <p:val>
                                            <p:strVal val="#ppt_w"/>
                                          </p:val>
                                        </p:tav>
                                      </p:tavLst>
                                    </p:anim>
                                    <p:anim calcmode="lin" valueType="num">
                                      <p:cBhvr additive="repl">
                                        <p:cTn id="32" dur="500" fill="hold"/>
                                        <p:tgtEl>
                                          <p:spTgt spid="13327"/>
                                        </p:tgtEl>
                                        <p:attrNameLst>
                                          <p:attrName>ppt_h</p:attrName>
                                        </p:attrNameLst>
                                      </p:cBhvr>
                                      <p:tavLst>
                                        <p:tav tm="0">
                                          <p:val>
                                            <p:fltVal val="0.000000"/>
                                          </p:val>
                                        </p:tav>
                                        <p:tav tm="100000">
                                          <p:val>
                                            <p:strVal val="#ppt_h"/>
                                          </p:val>
                                        </p:tav>
                                      </p:tavLst>
                                    </p:anim>
                                    <p:anim calcmode="lin" valueType="num">
                                      <p:cBhvr additive="repl">
                                        <p:cTn id="33" dur="500" fill="hold"/>
                                        <p:tgtEl>
                                          <p:spTgt spid="13327"/>
                                        </p:tgtEl>
                                        <p:attrNameLst>
                                          <p:attrName>r</p:attrName>
                                        </p:attrNameLst>
                                      </p:cBhvr>
                                      <p:tavLst>
                                        <p:tav tm="0">
                                          <p:val>
                                            <p:fltVal val="90.000000"/>
                                          </p:val>
                                        </p:tav>
                                        <p:tav tm="100000">
                                          <p:val>
                                            <p:fltVal val="0.000000"/>
                                          </p:val>
                                        </p:tav>
                                      </p:tavLst>
                                    </p:anim>
                                    <p:animEffect transition="in" filter="fade">
                                      <p:cBhvr additive="repl">
                                        <p:cTn id="34" dur="500"/>
                                        <p:tgtEl>
                                          <p:spTgt spid="13327"/>
                                        </p:tgtEl>
                                      </p:cBhvr>
                                    </p:animEffect>
                                  </p:childTnLst>
                                </p:cTn>
                              </p:par>
                              <p:par>
                                <p:cTn id="35" presetID="31" presetClass="exit" presetSubtype="0" fill="hold" nodeType="withEffect">
                                  <p:stCondLst>
                                    <p:cond delay="1100"/>
                                  </p:stCondLst>
                                  <p:iterate type="lt">
                                    <p:tmPct val="5000"/>
                                  </p:iterate>
                                  <p:childTnLst>
                                    <p:anim calcmode="lin" valueType="num">
                                      <p:cBhvr additive="repl">
                                        <p:cTn id="36" dur="500"/>
                                        <p:tgtEl>
                                          <p:spTgt spid="13327"/>
                                        </p:tgtEl>
                                        <p:attrNameLst>
                                          <p:attrName>ppt_w</p:attrName>
                                        </p:attrNameLst>
                                      </p:cBhvr>
                                      <p:tavLst>
                                        <p:tav tm="0">
                                          <p:val>
                                            <p:strVal val="#ppt_w"/>
                                          </p:val>
                                        </p:tav>
                                        <p:tav tm="100000">
                                          <p:val>
                                            <p:fltVal val="0.000000"/>
                                          </p:val>
                                        </p:tav>
                                      </p:tavLst>
                                    </p:anim>
                                    <p:anim calcmode="lin" valueType="num">
                                      <p:cBhvr additive="repl">
                                        <p:cTn id="37" dur="500"/>
                                        <p:tgtEl>
                                          <p:spTgt spid="13327"/>
                                        </p:tgtEl>
                                        <p:attrNameLst>
                                          <p:attrName>ppt_h</p:attrName>
                                        </p:attrNameLst>
                                      </p:cBhvr>
                                      <p:tavLst>
                                        <p:tav tm="0">
                                          <p:val>
                                            <p:strVal val="#ppt_h"/>
                                          </p:val>
                                        </p:tav>
                                        <p:tav tm="100000">
                                          <p:val>
                                            <p:fltVal val="0.000000"/>
                                          </p:val>
                                        </p:tav>
                                      </p:tavLst>
                                    </p:anim>
                                    <p:anim calcmode="lin" valueType="num">
                                      <p:cBhvr additive="repl">
                                        <p:cTn id="38" dur="500"/>
                                        <p:tgtEl>
                                          <p:spTgt spid="13327"/>
                                        </p:tgtEl>
                                        <p:attrNameLst>
                                          <p:attrName>r</p:attrName>
                                        </p:attrNameLst>
                                      </p:cBhvr>
                                      <p:tavLst>
                                        <p:tav tm="0">
                                          <p:val>
                                            <p:fltVal val="0.000000"/>
                                          </p:val>
                                        </p:tav>
                                        <p:tav tm="100000">
                                          <p:val>
                                            <p:fltVal val="90.000000"/>
                                          </p:val>
                                        </p:tav>
                                      </p:tavLst>
                                    </p:anim>
                                    <p:animEffect transition="out" filter="fade">
                                      <p:cBhvr additive="repl">
                                        <p:cTn id="39" dur="500"/>
                                        <p:tgtEl>
                                          <p:spTgt spid="13327"/>
                                        </p:tgtEl>
                                      </p:cBhvr>
                                    </p:animEffect>
                                    <p:set>
                                      <p:cBhvr additive="repl">
                                        <p:cTn id="40" dur="1" fill="hold">
                                          <p:stCondLst>
                                            <p:cond delay="499"/>
                                          </p:stCondLst>
                                        </p:cTn>
                                        <p:tgtEl>
                                          <p:spTgt spid="13327"/>
                                        </p:tgtEl>
                                        <p:attrNameLst>
                                          <p:attrName>style.visibility</p:attrName>
                                        </p:attrNameLst>
                                      </p:cBhvr>
                                      <p:to>
                                        <p:strVal val="hidden"/>
                                      </p:to>
                                    </p:set>
                                  </p:childTnLst>
                                </p:cTn>
                              </p:par>
                              <p:par>
                                <p:cTn id="41" presetID="31" presetClass="entr" presetSubtype="0" fill="hold" nodeType="withEffect">
                                  <p:stCondLst>
                                    <p:cond delay="600"/>
                                  </p:stCondLst>
                                  <p:iterate type="lt">
                                    <p:tmPct val="5000"/>
                                  </p:iterate>
                                  <p:childTnLst>
                                    <p:set>
                                      <p:cBhvr additive="repl">
                                        <p:cTn id="42" dur="1" fill="hold">
                                          <p:stCondLst>
                                            <p:cond delay="0"/>
                                          </p:stCondLst>
                                        </p:cTn>
                                        <p:tgtEl>
                                          <p:spTgt spid="13324"/>
                                        </p:tgtEl>
                                        <p:attrNameLst>
                                          <p:attrName>style.visibility</p:attrName>
                                        </p:attrNameLst>
                                      </p:cBhvr>
                                      <p:to>
                                        <p:strVal val="visible"/>
                                      </p:to>
                                    </p:set>
                                    <p:anim calcmode="lin" valueType="num">
                                      <p:cBhvr additive="repl">
                                        <p:cTn id="43" dur="500" fill="hold"/>
                                        <p:tgtEl>
                                          <p:spTgt spid="13324"/>
                                        </p:tgtEl>
                                        <p:attrNameLst>
                                          <p:attrName>ppt_w</p:attrName>
                                        </p:attrNameLst>
                                      </p:cBhvr>
                                      <p:tavLst>
                                        <p:tav tm="0">
                                          <p:val>
                                            <p:fltVal val="0.000000"/>
                                          </p:val>
                                        </p:tav>
                                        <p:tav tm="100000">
                                          <p:val>
                                            <p:strVal val="#ppt_w"/>
                                          </p:val>
                                        </p:tav>
                                      </p:tavLst>
                                    </p:anim>
                                    <p:anim calcmode="lin" valueType="num">
                                      <p:cBhvr additive="repl">
                                        <p:cTn id="44" dur="500" fill="hold"/>
                                        <p:tgtEl>
                                          <p:spTgt spid="13324"/>
                                        </p:tgtEl>
                                        <p:attrNameLst>
                                          <p:attrName>ppt_h</p:attrName>
                                        </p:attrNameLst>
                                      </p:cBhvr>
                                      <p:tavLst>
                                        <p:tav tm="0">
                                          <p:val>
                                            <p:fltVal val="0.000000"/>
                                          </p:val>
                                        </p:tav>
                                        <p:tav tm="100000">
                                          <p:val>
                                            <p:strVal val="#ppt_h"/>
                                          </p:val>
                                        </p:tav>
                                      </p:tavLst>
                                    </p:anim>
                                    <p:anim calcmode="lin" valueType="num">
                                      <p:cBhvr additive="repl">
                                        <p:cTn id="45" dur="500" fill="hold"/>
                                        <p:tgtEl>
                                          <p:spTgt spid="13324"/>
                                        </p:tgtEl>
                                        <p:attrNameLst>
                                          <p:attrName>r</p:attrName>
                                        </p:attrNameLst>
                                      </p:cBhvr>
                                      <p:tavLst>
                                        <p:tav tm="0">
                                          <p:val>
                                            <p:fltVal val="90.000000"/>
                                          </p:val>
                                        </p:tav>
                                        <p:tav tm="100000">
                                          <p:val>
                                            <p:fltVal val="0.000000"/>
                                          </p:val>
                                        </p:tav>
                                      </p:tavLst>
                                    </p:anim>
                                    <p:animEffect transition="in" filter="fade">
                                      <p:cBhvr additive="repl">
                                        <p:cTn id="46" dur="500"/>
                                        <p:tgtEl>
                                          <p:spTgt spid="13324"/>
                                        </p:tgtEl>
                                      </p:cBhvr>
                                    </p:animEffect>
                                  </p:childTnLst>
                                </p:cTn>
                              </p:par>
                              <p:par>
                                <p:cTn id="47" presetID="31" presetClass="exit" presetSubtype="0" fill="hold" nodeType="withEffect">
                                  <p:stCondLst>
                                    <p:cond delay="1300"/>
                                  </p:stCondLst>
                                  <p:iterate type="lt">
                                    <p:tmPct val="5000"/>
                                  </p:iterate>
                                  <p:childTnLst>
                                    <p:anim calcmode="lin" valueType="num">
                                      <p:cBhvr additive="repl">
                                        <p:cTn id="48" dur="500"/>
                                        <p:tgtEl>
                                          <p:spTgt spid="13324"/>
                                        </p:tgtEl>
                                        <p:attrNameLst>
                                          <p:attrName>ppt_w</p:attrName>
                                        </p:attrNameLst>
                                      </p:cBhvr>
                                      <p:tavLst>
                                        <p:tav tm="0">
                                          <p:val>
                                            <p:strVal val="#ppt_w"/>
                                          </p:val>
                                        </p:tav>
                                        <p:tav tm="100000">
                                          <p:val>
                                            <p:fltVal val="0.000000"/>
                                          </p:val>
                                        </p:tav>
                                      </p:tavLst>
                                    </p:anim>
                                    <p:anim calcmode="lin" valueType="num">
                                      <p:cBhvr additive="repl">
                                        <p:cTn id="49" dur="500"/>
                                        <p:tgtEl>
                                          <p:spTgt spid="13324"/>
                                        </p:tgtEl>
                                        <p:attrNameLst>
                                          <p:attrName>ppt_h</p:attrName>
                                        </p:attrNameLst>
                                      </p:cBhvr>
                                      <p:tavLst>
                                        <p:tav tm="0">
                                          <p:val>
                                            <p:strVal val="#ppt_h"/>
                                          </p:val>
                                        </p:tav>
                                        <p:tav tm="100000">
                                          <p:val>
                                            <p:fltVal val="0.000000"/>
                                          </p:val>
                                        </p:tav>
                                      </p:tavLst>
                                    </p:anim>
                                    <p:anim calcmode="lin" valueType="num">
                                      <p:cBhvr additive="repl">
                                        <p:cTn id="50" dur="500"/>
                                        <p:tgtEl>
                                          <p:spTgt spid="13324"/>
                                        </p:tgtEl>
                                        <p:attrNameLst>
                                          <p:attrName>r</p:attrName>
                                        </p:attrNameLst>
                                      </p:cBhvr>
                                      <p:tavLst>
                                        <p:tav tm="0">
                                          <p:val>
                                            <p:fltVal val="0.000000"/>
                                          </p:val>
                                        </p:tav>
                                        <p:tav tm="100000">
                                          <p:val>
                                            <p:fltVal val="90.000000"/>
                                          </p:val>
                                        </p:tav>
                                      </p:tavLst>
                                    </p:anim>
                                    <p:animEffect transition="out" filter="fade">
                                      <p:cBhvr additive="repl">
                                        <p:cTn id="51" dur="500"/>
                                        <p:tgtEl>
                                          <p:spTgt spid="13324"/>
                                        </p:tgtEl>
                                      </p:cBhvr>
                                    </p:animEffect>
                                    <p:set>
                                      <p:cBhvr additive="repl">
                                        <p:cTn id="52" dur="1" fill="hold">
                                          <p:stCondLst>
                                            <p:cond delay="499"/>
                                          </p:stCondLst>
                                        </p:cTn>
                                        <p:tgtEl>
                                          <p:spTgt spid="13324"/>
                                        </p:tgtEl>
                                        <p:attrNameLst>
                                          <p:attrName>style.visibility</p:attrName>
                                        </p:attrNameLst>
                                      </p:cBhvr>
                                      <p:to>
                                        <p:strVal val="hidden"/>
                                      </p:to>
                                    </p:set>
                                  </p:childTnLst>
                                </p:cTn>
                              </p:par>
                              <p:par>
                                <p:cTn id="53" presetID="31" presetClass="entr" presetSubtype="0" fill="hold" nodeType="withEffect">
                                  <p:stCondLst>
                                    <p:cond delay="800"/>
                                  </p:stCondLst>
                                  <p:iterate type="lt">
                                    <p:tmPct val="5000"/>
                                  </p:iterate>
                                  <p:childTnLst>
                                    <p:set>
                                      <p:cBhvr additive="repl">
                                        <p:cTn id="54" dur="1" fill="hold">
                                          <p:stCondLst>
                                            <p:cond delay="0"/>
                                          </p:stCondLst>
                                        </p:cTn>
                                        <p:tgtEl>
                                          <p:spTgt spid="13321"/>
                                        </p:tgtEl>
                                        <p:attrNameLst>
                                          <p:attrName>style.visibility</p:attrName>
                                        </p:attrNameLst>
                                      </p:cBhvr>
                                      <p:to>
                                        <p:strVal val="visible"/>
                                      </p:to>
                                    </p:set>
                                    <p:anim calcmode="lin" valueType="num">
                                      <p:cBhvr additive="repl">
                                        <p:cTn id="55" dur="500" fill="hold"/>
                                        <p:tgtEl>
                                          <p:spTgt spid="13321"/>
                                        </p:tgtEl>
                                        <p:attrNameLst>
                                          <p:attrName>ppt_w</p:attrName>
                                        </p:attrNameLst>
                                      </p:cBhvr>
                                      <p:tavLst>
                                        <p:tav tm="0">
                                          <p:val>
                                            <p:fltVal val="0.000000"/>
                                          </p:val>
                                        </p:tav>
                                        <p:tav tm="100000">
                                          <p:val>
                                            <p:strVal val="#ppt_w"/>
                                          </p:val>
                                        </p:tav>
                                      </p:tavLst>
                                    </p:anim>
                                    <p:anim calcmode="lin" valueType="num">
                                      <p:cBhvr additive="repl">
                                        <p:cTn id="56" dur="500" fill="hold"/>
                                        <p:tgtEl>
                                          <p:spTgt spid="13321"/>
                                        </p:tgtEl>
                                        <p:attrNameLst>
                                          <p:attrName>ppt_h</p:attrName>
                                        </p:attrNameLst>
                                      </p:cBhvr>
                                      <p:tavLst>
                                        <p:tav tm="0">
                                          <p:val>
                                            <p:fltVal val="0.000000"/>
                                          </p:val>
                                        </p:tav>
                                        <p:tav tm="100000">
                                          <p:val>
                                            <p:strVal val="#ppt_h"/>
                                          </p:val>
                                        </p:tav>
                                      </p:tavLst>
                                    </p:anim>
                                    <p:anim calcmode="lin" valueType="num">
                                      <p:cBhvr additive="repl">
                                        <p:cTn id="57" dur="500" fill="hold"/>
                                        <p:tgtEl>
                                          <p:spTgt spid="13321"/>
                                        </p:tgtEl>
                                        <p:attrNameLst>
                                          <p:attrName>r</p:attrName>
                                        </p:attrNameLst>
                                      </p:cBhvr>
                                      <p:tavLst>
                                        <p:tav tm="0">
                                          <p:val>
                                            <p:fltVal val="90.000000"/>
                                          </p:val>
                                        </p:tav>
                                        <p:tav tm="100000">
                                          <p:val>
                                            <p:fltVal val="0.000000"/>
                                          </p:val>
                                        </p:tav>
                                      </p:tavLst>
                                    </p:anim>
                                    <p:animEffect transition="in" filter="fade">
                                      <p:cBhvr additive="repl">
                                        <p:cTn id="58" dur="500"/>
                                        <p:tgtEl>
                                          <p:spTgt spid="13321"/>
                                        </p:tgtEl>
                                      </p:cBhvr>
                                    </p:animEffect>
                                  </p:childTnLst>
                                </p:cTn>
                              </p:par>
                              <p:par>
                                <p:cTn id="59" presetID="31" presetClass="exit" presetSubtype="0" fill="hold" nodeType="withEffect">
                                  <p:stCondLst>
                                    <p:cond delay="1500"/>
                                  </p:stCondLst>
                                  <p:iterate type="lt">
                                    <p:tmPct val="5000"/>
                                  </p:iterate>
                                  <p:childTnLst>
                                    <p:anim calcmode="lin" valueType="num">
                                      <p:cBhvr additive="repl">
                                        <p:cTn id="60" dur="500"/>
                                        <p:tgtEl>
                                          <p:spTgt spid="13321"/>
                                        </p:tgtEl>
                                        <p:attrNameLst>
                                          <p:attrName>ppt_w</p:attrName>
                                        </p:attrNameLst>
                                      </p:cBhvr>
                                      <p:tavLst>
                                        <p:tav tm="0">
                                          <p:val>
                                            <p:strVal val="#ppt_w"/>
                                          </p:val>
                                        </p:tav>
                                        <p:tav tm="100000">
                                          <p:val>
                                            <p:fltVal val="0.000000"/>
                                          </p:val>
                                        </p:tav>
                                      </p:tavLst>
                                    </p:anim>
                                    <p:anim calcmode="lin" valueType="num">
                                      <p:cBhvr additive="repl">
                                        <p:cTn id="61" dur="500"/>
                                        <p:tgtEl>
                                          <p:spTgt spid="13321"/>
                                        </p:tgtEl>
                                        <p:attrNameLst>
                                          <p:attrName>ppt_h</p:attrName>
                                        </p:attrNameLst>
                                      </p:cBhvr>
                                      <p:tavLst>
                                        <p:tav tm="0">
                                          <p:val>
                                            <p:strVal val="#ppt_h"/>
                                          </p:val>
                                        </p:tav>
                                        <p:tav tm="100000">
                                          <p:val>
                                            <p:fltVal val="0.000000"/>
                                          </p:val>
                                        </p:tav>
                                      </p:tavLst>
                                    </p:anim>
                                    <p:anim calcmode="lin" valueType="num">
                                      <p:cBhvr additive="repl">
                                        <p:cTn id="62" dur="500"/>
                                        <p:tgtEl>
                                          <p:spTgt spid="13321"/>
                                        </p:tgtEl>
                                        <p:attrNameLst>
                                          <p:attrName>r</p:attrName>
                                        </p:attrNameLst>
                                      </p:cBhvr>
                                      <p:tavLst>
                                        <p:tav tm="0">
                                          <p:val>
                                            <p:fltVal val="0.000000"/>
                                          </p:val>
                                        </p:tav>
                                        <p:tav tm="100000">
                                          <p:val>
                                            <p:fltVal val="90.000000"/>
                                          </p:val>
                                        </p:tav>
                                      </p:tavLst>
                                    </p:anim>
                                    <p:animEffect transition="out" filter="fade">
                                      <p:cBhvr additive="repl">
                                        <p:cTn id="63" dur="500"/>
                                        <p:tgtEl>
                                          <p:spTgt spid="13321"/>
                                        </p:tgtEl>
                                      </p:cBhvr>
                                    </p:animEffect>
                                    <p:set>
                                      <p:cBhvr additive="repl">
                                        <p:cTn id="64" dur="1" fill="hold">
                                          <p:stCondLst>
                                            <p:cond delay="499"/>
                                          </p:stCondLst>
                                        </p:cTn>
                                        <p:tgtEl>
                                          <p:spTgt spid="13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ext Box 14336"/>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Denis Ritchie</a:t>
            </a:r>
            <a:endParaRPr lang="en-US" altLang="x-none" sz="3200" dirty="0" err="1">
              <a:solidFill>
                <a:srgbClr val="464653"/>
              </a:solidFill>
              <a:latin typeface="Bookman Old Style" pitchFamily="16" charset="0"/>
            </a:endParaRPr>
          </a:p>
        </p:txBody>
      </p:sp>
      <p:pic>
        <p:nvPicPr>
          <p:cNvPr id="27650" name="Picture 14337"/>
          <p:cNvPicPr>
            <a:picLocks noChangeAspect="1"/>
          </p:cNvPicPr>
          <p:nvPr/>
        </p:nvPicPr>
        <p:blipFill>
          <a:blip r:embed="rId1"/>
          <a:stretch>
            <a:fillRect/>
          </a:stretch>
        </p:blipFill>
        <p:spPr>
          <a:xfrm>
            <a:off x="5121275" y="1547813"/>
            <a:ext cx="3389313" cy="4737100"/>
          </a:xfrm>
          <a:prstGeom prst="rect">
            <a:avLst/>
          </a:prstGeom>
          <a:noFill/>
          <a:ln w="9525">
            <a:noFill/>
          </a:ln>
        </p:spPr>
      </p:pic>
      <p:sp>
        <p:nvSpPr>
          <p:cNvPr id="27651" name="Text Box 14338"/>
          <p:cNvSpPr txBox="1"/>
          <p:nvPr/>
        </p:nvSpPr>
        <p:spPr>
          <a:xfrm>
            <a:off x="381000" y="1752600"/>
            <a:ext cx="4495800" cy="4606925"/>
          </a:xfrm>
          <a:prstGeom prst="rect">
            <a:avLst/>
          </a:prstGeom>
          <a:noFill/>
          <a:ln w="9525">
            <a:noFill/>
          </a:ln>
        </p:spPr>
        <p:txBody>
          <a:bodyPr wrap="square" lIns="90000" tIns="46800" rIns="90000" bIns="46800" anchor="t" anchorCtr="0">
            <a:spAutoFit/>
          </a:bodyPr>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err="1">
                <a:solidFill>
                  <a:srgbClr val="000000"/>
                </a:solidFill>
                <a:latin typeface="Gill Sans MT" charset="0"/>
              </a:rPr>
              <a:t>September 9, 1941 – October 12, 2011</a:t>
            </a:r>
            <a:endParaRPr lang="en-US" altLang="x-none" sz="20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0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err="1">
                <a:solidFill>
                  <a:srgbClr val="000000"/>
                </a:solidFill>
                <a:latin typeface="Gill Sans MT" charset="0"/>
              </a:rPr>
              <a:t>An American computer scientist.</a:t>
            </a:r>
            <a:endParaRPr lang="en-US" altLang="x-none" sz="20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0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err="1">
                <a:solidFill>
                  <a:srgbClr val="000000"/>
                </a:solidFill>
                <a:latin typeface="Gill Sans MT" charset="0"/>
              </a:rPr>
              <a:t>Ritchie was born in Bronxville, New York. </a:t>
            </a:r>
            <a:endParaRPr lang="en-US" altLang="x-none" sz="20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0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err="1">
                <a:solidFill>
                  <a:srgbClr val="000000"/>
                </a:solidFill>
                <a:latin typeface="Gill Sans MT" charset="0"/>
              </a:rPr>
              <a:t>His father was Alistair E. Ritchie, a longtime Bell Labs scientist.</a:t>
            </a:r>
            <a:endParaRPr lang="en-US" altLang="x-none" sz="20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0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err="1">
                <a:solidFill>
                  <a:srgbClr val="000000"/>
                </a:solidFill>
                <a:latin typeface="Gill Sans MT" charset="0"/>
              </a:rPr>
              <a:t>He graduated from Harvard University with degrees in physics and applied mathematics.</a:t>
            </a:r>
            <a:endParaRPr lang="en-US" altLang="x-none" sz="20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dirty="0" err="1">
              <a:solidFill>
                <a:srgbClr val="000000"/>
              </a:solidFill>
              <a:latin typeface="Gill Sans MT" charset="0"/>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blipFill>
        <a:effectLst/>
      </p:bgPr>
    </p:bg>
    <p:spTree>
      <p:nvGrpSpPr>
        <p:cNvPr id="1" name=""/>
        <p:cNvGrpSpPr/>
        <p:nvPr/>
      </p:nvGrpSpPr>
      <p:grpSpPr/>
      <p:pic>
        <p:nvPicPr>
          <p:cNvPr id="29698" name="Picture 15360"/>
          <p:cNvPicPr>
            <a:picLocks noChangeAspect="1"/>
          </p:cNvPicPr>
          <p:nvPr/>
        </p:nvPicPr>
        <p:blipFill>
          <a:blip r:embed="rId2"/>
          <a:stretch>
            <a:fillRect/>
          </a:stretch>
        </p:blipFill>
        <p:spPr>
          <a:xfrm>
            <a:off x="1736725" y="1352550"/>
            <a:ext cx="5749925" cy="4152900"/>
          </a:xfrm>
          <a:prstGeom prst="rect">
            <a:avLst/>
          </a:prstGeom>
          <a:noFill/>
          <a:ln w="9525">
            <a:noFill/>
          </a:ln>
        </p:spPr>
      </p:pic>
      <p:pic>
        <p:nvPicPr>
          <p:cNvPr id="29699" name="Picture 15361"/>
          <p:cNvPicPr>
            <a:picLocks noChangeAspect="1"/>
          </p:cNvPicPr>
          <p:nvPr/>
        </p:nvPicPr>
        <p:blipFill>
          <a:blip r:embed="rId3"/>
          <a:stretch>
            <a:fillRect/>
          </a:stretch>
        </p:blipFill>
        <p:spPr>
          <a:xfrm>
            <a:off x="1200150" y="908050"/>
            <a:ext cx="6737350" cy="5035550"/>
          </a:xfrm>
          <a:prstGeom prst="rect">
            <a:avLst/>
          </a:prstGeom>
          <a:noFill/>
          <a:ln w="9525">
            <a:noFill/>
          </a:ln>
        </p:spPr>
      </p:pic>
      <p:grpSp>
        <p:nvGrpSpPr>
          <p:cNvPr id="15363" name="Group 15362"/>
          <p:cNvGrpSpPr/>
          <p:nvPr/>
        </p:nvGrpSpPr>
        <p:grpSpPr>
          <a:xfrm>
            <a:off x="1743075" y="1279525"/>
            <a:ext cx="554038" cy="554038"/>
            <a:chOff x="1098" y="806"/>
            <a:chExt cx="349" cy="349"/>
          </a:xfrm>
        </p:grpSpPr>
        <p:pic>
          <p:nvPicPr>
            <p:cNvPr id="29701" name="Picture 15363"/>
            <p:cNvPicPr>
              <a:picLocks noChangeAspect="1"/>
            </p:cNvPicPr>
            <p:nvPr/>
          </p:nvPicPr>
          <p:blipFill>
            <a:blip r:embed="rId4"/>
            <a:stretch>
              <a:fillRect/>
            </a:stretch>
          </p:blipFill>
          <p:spPr>
            <a:xfrm>
              <a:off x="1098" y="806"/>
              <a:ext cx="349" cy="349"/>
            </a:xfrm>
            <a:prstGeom prst="rect">
              <a:avLst/>
            </a:prstGeom>
            <a:noFill/>
            <a:ln w="9525">
              <a:noFill/>
            </a:ln>
          </p:spPr>
        </p:pic>
        <p:sp>
          <p:nvSpPr>
            <p:cNvPr id="29702" name="Text Box 15364"/>
            <p:cNvSpPr txBox="1"/>
            <p:nvPr/>
          </p:nvSpPr>
          <p:spPr>
            <a:xfrm rot="900000">
              <a:off x="1258" y="963"/>
              <a:ext cx="32" cy="32"/>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5366" name="Group 15365"/>
          <p:cNvGrpSpPr/>
          <p:nvPr/>
        </p:nvGrpSpPr>
        <p:grpSpPr>
          <a:xfrm>
            <a:off x="914400" y="609600"/>
            <a:ext cx="620713" cy="620713"/>
            <a:chOff x="576" y="384"/>
            <a:chExt cx="391" cy="391"/>
          </a:xfrm>
        </p:grpSpPr>
        <p:pic>
          <p:nvPicPr>
            <p:cNvPr id="29704" name="Picture 15366"/>
            <p:cNvPicPr>
              <a:picLocks noChangeAspect="1"/>
            </p:cNvPicPr>
            <p:nvPr/>
          </p:nvPicPr>
          <p:blipFill>
            <a:blip r:embed="rId5"/>
            <a:stretch>
              <a:fillRect/>
            </a:stretch>
          </p:blipFill>
          <p:spPr>
            <a:xfrm>
              <a:off x="576" y="384"/>
              <a:ext cx="391" cy="391"/>
            </a:xfrm>
            <a:prstGeom prst="rect">
              <a:avLst/>
            </a:prstGeom>
            <a:noFill/>
            <a:ln w="9525">
              <a:noFill/>
            </a:ln>
          </p:spPr>
        </p:pic>
        <p:sp>
          <p:nvSpPr>
            <p:cNvPr id="29705" name="Text Box 15367"/>
            <p:cNvSpPr txBox="1"/>
            <p:nvPr/>
          </p:nvSpPr>
          <p:spPr>
            <a:xfrm rot="900000">
              <a:off x="754" y="561"/>
              <a:ext cx="37" cy="37"/>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5369" name="Group 15368"/>
          <p:cNvGrpSpPr/>
          <p:nvPr/>
        </p:nvGrpSpPr>
        <p:grpSpPr>
          <a:xfrm>
            <a:off x="7564438" y="5516563"/>
            <a:ext cx="749300" cy="749300"/>
            <a:chOff x="4765" y="3475"/>
            <a:chExt cx="472" cy="472"/>
          </a:xfrm>
        </p:grpSpPr>
        <p:pic>
          <p:nvPicPr>
            <p:cNvPr id="29707" name="Picture 15369"/>
            <p:cNvPicPr>
              <a:picLocks noChangeAspect="1"/>
            </p:cNvPicPr>
            <p:nvPr/>
          </p:nvPicPr>
          <p:blipFill>
            <a:blip r:embed="rId6"/>
            <a:stretch>
              <a:fillRect/>
            </a:stretch>
          </p:blipFill>
          <p:spPr>
            <a:xfrm>
              <a:off x="4765" y="3475"/>
              <a:ext cx="472" cy="472"/>
            </a:xfrm>
            <a:prstGeom prst="rect">
              <a:avLst/>
            </a:prstGeom>
            <a:noFill/>
            <a:ln w="9525">
              <a:noFill/>
            </a:ln>
          </p:spPr>
        </p:pic>
        <p:sp>
          <p:nvSpPr>
            <p:cNvPr id="29708" name="Text Box 15370"/>
            <p:cNvSpPr txBox="1"/>
            <p:nvPr/>
          </p:nvSpPr>
          <p:spPr>
            <a:xfrm rot="900000">
              <a:off x="4980" y="3688"/>
              <a:ext cx="44" cy="45"/>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5372" name="Group 15371"/>
          <p:cNvGrpSpPr/>
          <p:nvPr/>
        </p:nvGrpSpPr>
        <p:grpSpPr>
          <a:xfrm>
            <a:off x="6784975" y="4956175"/>
            <a:ext cx="693738" cy="693738"/>
            <a:chOff x="4274" y="3122"/>
            <a:chExt cx="437" cy="437"/>
          </a:xfrm>
        </p:grpSpPr>
        <p:pic>
          <p:nvPicPr>
            <p:cNvPr id="29710" name="Picture 15372"/>
            <p:cNvPicPr>
              <a:picLocks noChangeAspect="1"/>
            </p:cNvPicPr>
            <p:nvPr/>
          </p:nvPicPr>
          <p:blipFill>
            <a:blip r:embed="rId7"/>
            <a:stretch>
              <a:fillRect/>
            </a:stretch>
          </p:blipFill>
          <p:spPr>
            <a:xfrm>
              <a:off x="4274" y="3122"/>
              <a:ext cx="437" cy="437"/>
            </a:xfrm>
            <a:prstGeom prst="rect">
              <a:avLst/>
            </a:prstGeom>
            <a:noFill/>
            <a:ln w="9525">
              <a:noFill/>
            </a:ln>
          </p:spPr>
        </p:pic>
        <p:sp>
          <p:nvSpPr>
            <p:cNvPr id="29711" name="Text Box 15373"/>
            <p:cNvSpPr txBox="1"/>
            <p:nvPr/>
          </p:nvSpPr>
          <p:spPr>
            <a:xfrm rot="900000">
              <a:off x="4472" y="3318"/>
              <a:ext cx="41" cy="41"/>
            </a:xfrm>
            <a:prstGeom prst="rect">
              <a:avLst/>
            </a:prstGeom>
            <a:noFill/>
            <a:ln w="9525">
              <a:noFill/>
            </a:ln>
          </p:spPr>
          <p:txBody>
            <a:bodyPr anchor="t" anchorCtr="0"/>
            <a:p>
              <a:endParaRPr lang="en-US" altLang="zh-CN">
                <a:latin typeface="Arial" panose="020B0604020202020204" pitchFamily="34" charset="0"/>
              </a:endParaRPr>
            </a:p>
          </p:txBody>
        </p:sp>
      </p:grpSp>
      <p:grpSp>
        <p:nvGrpSpPr>
          <p:cNvPr id="15375" name="Group 15374"/>
          <p:cNvGrpSpPr/>
          <p:nvPr/>
        </p:nvGrpSpPr>
        <p:grpSpPr>
          <a:xfrm>
            <a:off x="3359150" y="2139950"/>
            <a:ext cx="693738" cy="693738"/>
            <a:chOff x="2116" y="1348"/>
            <a:chExt cx="437" cy="437"/>
          </a:xfrm>
        </p:grpSpPr>
        <p:pic>
          <p:nvPicPr>
            <p:cNvPr id="29713" name="Picture 15375"/>
            <p:cNvPicPr>
              <a:picLocks noChangeAspect="1"/>
            </p:cNvPicPr>
            <p:nvPr/>
          </p:nvPicPr>
          <p:blipFill>
            <a:blip r:embed="rId8"/>
            <a:stretch>
              <a:fillRect/>
            </a:stretch>
          </p:blipFill>
          <p:spPr>
            <a:xfrm>
              <a:off x="2116" y="1348"/>
              <a:ext cx="437" cy="437"/>
            </a:xfrm>
            <a:prstGeom prst="rect">
              <a:avLst/>
            </a:prstGeom>
            <a:noFill/>
            <a:ln w="9525">
              <a:noFill/>
            </a:ln>
          </p:spPr>
        </p:pic>
        <p:sp>
          <p:nvSpPr>
            <p:cNvPr id="29714" name="Text Box 15376"/>
            <p:cNvSpPr txBox="1"/>
            <p:nvPr/>
          </p:nvSpPr>
          <p:spPr>
            <a:xfrm rot="900000">
              <a:off x="2314" y="1545"/>
              <a:ext cx="41" cy="41"/>
            </a:xfrm>
            <a:prstGeom prst="rect">
              <a:avLst/>
            </a:prstGeom>
            <a:noFill/>
            <a:ln w="9525">
              <a:noFill/>
            </a:ln>
          </p:spPr>
          <p:txBody>
            <a:bodyPr anchor="t" anchorCtr="0"/>
            <a:p>
              <a:endParaRPr lang="en-US" altLang="zh-CN">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additive="repl">
                                        <p:cTn id="6" dur="1" fill="hold">
                                          <p:stCondLst>
                                            <p:cond delay="0"/>
                                          </p:stCondLst>
                                        </p:cTn>
                                        <p:tgtEl>
                                          <p:spTgt spid="15366"/>
                                        </p:tgtEl>
                                        <p:attrNameLst>
                                          <p:attrName>style.visibility</p:attrName>
                                        </p:attrNameLst>
                                      </p:cBhvr>
                                      <p:to>
                                        <p:strVal val="visible"/>
                                      </p:to>
                                    </p:set>
                                    <p:anim calcmode="lin" valueType="num">
                                      <p:cBhvr additive="repl">
                                        <p:cTn id="7" dur="500" fill="hold"/>
                                        <p:tgtEl>
                                          <p:spTgt spid="15366"/>
                                        </p:tgtEl>
                                        <p:attrNameLst>
                                          <p:attrName>ppt_w</p:attrName>
                                        </p:attrNameLst>
                                      </p:cBhvr>
                                      <p:tavLst>
                                        <p:tav tm="0">
                                          <p:val>
                                            <p:fltVal val="0.000000"/>
                                          </p:val>
                                        </p:tav>
                                        <p:tav tm="100000">
                                          <p:val>
                                            <p:strVal val="#ppt_w"/>
                                          </p:val>
                                        </p:tav>
                                      </p:tavLst>
                                    </p:anim>
                                    <p:anim calcmode="lin" valueType="num">
                                      <p:cBhvr additive="repl">
                                        <p:cTn id="8" dur="500" fill="hold"/>
                                        <p:tgtEl>
                                          <p:spTgt spid="15366"/>
                                        </p:tgtEl>
                                        <p:attrNameLst>
                                          <p:attrName>ppt_h</p:attrName>
                                        </p:attrNameLst>
                                      </p:cBhvr>
                                      <p:tavLst>
                                        <p:tav tm="0">
                                          <p:val>
                                            <p:fltVal val="0.000000"/>
                                          </p:val>
                                        </p:tav>
                                        <p:tav tm="100000">
                                          <p:val>
                                            <p:strVal val="#ppt_h"/>
                                          </p:val>
                                        </p:tav>
                                      </p:tavLst>
                                    </p:anim>
                                    <p:anim calcmode="lin" valueType="num">
                                      <p:cBhvr additive="repl">
                                        <p:cTn id="9" dur="500" fill="hold"/>
                                        <p:tgtEl>
                                          <p:spTgt spid="15366"/>
                                        </p:tgtEl>
                                        <p:attrNameLst>
                                          <p:attrName>r</p:attrName>
                                        </p:attrNameLst>
                                      </p:cBhvr>
                                      <p:tavLst>
                                        <p:tav tm="0">
                                          <p:val>
                                            <p:fltVal val="90.000000"/>
                                          </p:val>
                                        </p:tav>
                                        <p:tav tm="100000">
                                          <p:val>
                                            <p:fltVal val="0.000000"/>
                                          </p:val>
                                        </p:tav>
                                      </p:tavLst>
                                    </p:anim>
                                    <p:animEffect transition="in" filter="fade">
                                      <p:cBhvr additive="repl">
                                        <p:cTn id="10" dur="500"/>
                                        <p:tgtEl>
                                          <p:spTgt spid="15366"/>
                                        </p:tgtEl>
                                      </p:cBhvr>
                                    </p:animEffect>
                                  </p:childTnLst>
                                </p:cTn>
                              </p:par>
                              <p:par>
                                <p:cTn id="11" presetID="31" presetClass="exit" presetSubtype="0" fill="hold" nodeType="withEffect">
                                  <p:stCondLst>
                                    <p:cond delay="700"/>
                                  </p:stCondLst>
                                  <p:iterate type="lt">
                                    <p:tmPct val="5000"/>
                                  </p:iterate>
                                  <p:childTnLst>
                                    <p:anim calcmode="lin" valueType="num">
                                      <p:cBhvr additive="repl">
                                        <p:cTn id="12" dur="500"/>
                                        <p:tgtEl>
                                          <p:spTgt spid="15366"/>
                                        </p:tgtEl>
                                        <p:attrNameLst>
                                          <p:attrName>ppt_w</p:attrName>
                                        </p:attrNameLst>
                                      </p:cBhvr>
                                      <p:tavLst>
                                        <p:tav tm="0">
                                          <p:val>
                                            <p:strVal val="#ppt_w"/>
                                          </p:val>
                                        </p:tav>
                                        <p:tav tm="100000">
                                          <p:val>
                                            <p:fltVal val="0.000000"/>
                                          </p:val>
                                        </p:tav>
                                      </p:tavLst>
                                    </p:anim>
                                    <p:anim calcmode="lin" valueType="num">
                                      <p:cBhvr additive="repl">
                                        <p:cTn id="13" dur="500"/>
                                        <p:tgtEl>
                                          <p:spTgt spid="15366"/>
                                        </p:tgtEl>
                                        <p:attrNameLst>
                                          <p:attrName>ppt_h</p:attrName>
                                        </p:attrNameLst>
                                      </p:cBhvr>
                                      <p:tavLst>
                                        <p:tav tm="0">
                                          <p:val>
                                            <p:strVal val="#ppt_h"/>
                                          </p:val>
                                        </p:tav>
                                        <p:tav tm="100000">
                                          <p:val>
                                            <p:fltVal val="0.000000"/>
                                          </p:val>
                                        </p:tav>
                                      </p:tavLst>
                                    </p:anim>
                                    <p:anim calcmode="lin" valueType="num">
                                      <p:cBhvr additive="repl">
                                        <p:cTn id="14" dur="500"/>
                                        <p:tgtEl>
                                          <p:spTgt spid="15366"/>
                                        </p:tgtEl>
                                        <p:attrNameLst>
                                          <p:attrName>r</p:attrName>
                                        </p:attrNameLst>
                                      </p:cBhvr>
                                      <p:tavLst>
                                        <p:tav tm="0">
                                          <p:val>
                                            <p:fltVal val="0.000000"/>
                                          </p:val>
                                        </p:tav>
                                        <p:tav tm="100000">
                                          <p:val>
                                            <p:fltVal val="90.000000"/>
                                          </p:val>
                                        </p:tav>
                                      </p:tavLst>
                                    </p:anim>
                                    <p:animEffect transition="out" filter="fade">
                                      <p:cBhvr additive="repl">
                                        <p:cTn id="15" dur="500"/>
                                        <p:tgtEl>
                                          <p:spTgt spid="15366"/>
                                        </p:tgtEl>
                                      </p:cBhvr>
                                    </p:animEffect>
                                    <p:set>
                                      <p:cBhvr additive="repl">
                                        <p:cTn id="16" dur="1" fill="hold">
                                          <p:stCondLst>
                                            <p:cond delay="499"/>
                                          </p:stCondLst>
                                        </p:cTn>
                                        <p:tgtEl>
                                          <p:spTgt spid="15366"/>
                                        </p:tgtEl>
                                        <p:attrNameLst>
                                          <p:attrName>style.visibility</p:attrName>
                                        </p:attrNameLst>
                                      </p:cBhvr>
                                      <p:to>
                                        <p:strVal val="hidden"/>
                                      </p:to>
                                    </p:set>
                                  </p:childTnLst>
                                </p:cTn>
                              </p:par>
                              <p:par>
                                <p:cTn id="17" presetID="31" presetClass="entr" presetSubtype="0" fill="hold" nodeType="withEffect">
                                  <p:stCondLst>
                                    <p:cond delay="200"/>
                                  </p:stCondLst>
                                  <p:iterate type="lt">
                                    <p:tmPct val="5000"/>
                                  </p:iterate>
                                  <p:childTnLst>
                                    <p:set>
                                      <p:cBhvr additive="repl">
                                        <p:cTn id="18" dur="1" fill="hold">
                                          <p:stCondLst>
                                            <p:cond delay="0"/>
                                          </p:stCondLst>
                                        </p:cTn>
                                        <p:tgtEl>
                                          <p:spTgt spid="15363"/>
                                        </p:tgtEl>
                                        <p:attrNameLst>
                                          <p:attrName>style.visibility</p:attrName>
                                        </p:attrNameLst>
                                      </p:cBhvr>
                                      <p:to>
                                        <p:strVal val="visible"/>
                                      </p:to>
                                    </p:set>
                                    <p:anim calcmode="lin" valueType="num">
                                      <p:cBhvr additive="repl">
                                        <p:cTn id="19" dur="500" fill="hold"/>
                                        <p:tgtEl>
                                          <p:spTgt spid="15363"/>
                                        </p:tgtEl>
                                        <p:attrNameLst>
                                          <p:attrName>ppt_w</p:attrName>
                                        </p:attrNameLst>
                                      </p:cBhvr>
                                      <p:tavLst>
                                        <p:tav tm="0">
                                          <p:val>
                                            <p:fltVal val="0.000000"/>
                                          </p:val>
                                        </p:tav>
                                        <p:tav tm="100000">
                                          <p:val>
                                            <p:strVal val="#ppt_w"/>
                                          </p:val>
                                        </p:tav>
                                      </p:tavLst>
                                    </p:anim>
                                    <p:anim calcmode="lin" valueType="num">
                                      <p:cBhvr additive="repl">
                                        <p:cTn id="20" dur="500" fill="hold"/>
                                        <p:tgtEl>
                                          <p:spTgt spid="15363"/>
                                        </p:tgtEl>
                                        <p:attrNameLst>
                                          <p:attrName>ppt_h</p:attrName>
                                        </p:attrNameLst>
                                      </p:cBhvr>
                                      <p:tavLst>
                                        <p:tav tm="0">
                                          <p:val>
                                            <p:fltVal val="0.000000"/>
                                          </p:val>
                                        </p:tav>
                                        <p:tav tm="100000">
                                          <p:val>
                                            <p:strVal val="#ppt_h"/>
                                          </p:val>
                                        </p:tav>
                                      </p:tavLst>
                                    </p:anim>
                                    <p:anim calcmode="lin" valueType="num">
                                      <p:cBhvr additive="repl">
                                        <p:cTn id="21" dur="500" fill="hold"/>
                                        <p:tgtEl>
                                          <p:spTgt spid="15363"/>
                                        </p:tgtEl>
                                        <p:attrNameLst>
                                          <p:attrName>r</p:attrName>
                                        </p:attrNameLst>
                                      </p:cBhvr>
                                      <p:tavLst>
                                        <p:tav tm="0">
                                          <p:val>
                                            <p:fltVal val="90.000000"/>
                                          </p:val>
                                        </p:tav>
                                        <p:tav tm="100000">
                                          <p:val>
                                            <p:fltVal val="0.000000"/>
                                          </p:val>
                                        </p:tav>
                                      </p:tavLst>
                                    </p:anim>
                                    <p:animEffect transition="in" filter="fade">
                                      <p:cBhvr additive="repl">
                                        <p:cTn id="22" dur="500"/>
                                        <p:tgtEl>
                                          <p:spTgt spid="15363"/>
                                        </p:tgtEl>
                                      </p:cBhvr>
                                    </p:animEffect>
                                  </p:childTnLst>
                                </p:cTn>
                              </p:par>
                              <p:par>
                                <p:cTn id="23" presetID="31" presetClass="exit" presetSubtype="0" fill="hold" nodeType="withEffect">
                                  <p:stCondLst>
                                    <p:cond delay="900"/>
                                  </p:stCondLst>
                                  <p:iterate type="lt">
                                    <p:tmPct val="5000"/>
                                  </p:iterate>
                                  <p:childTnLst>
                                    <p:anim calcmode="lin" valueType="num">
                                      <p:cBhvr additive="repl">
                                        <p:cTn id="24" dur="500"/>
                                        <p:tgtEl>
                                          <p:spTgt spid="15363"/>
                                        </p:tgtEl>
                                        <p:attrNameLst>
                                          <p:attrName>ppt_w</p:attrName>
                                        </p:attrNameLst>
                                      </p:cBhvr>
                                      <p:tavLst>
                                        <p:tav tm="0">
                                          <p:val>
                                            <p:strVal val="#ppt_w"/>
                                          </p:val>
                                        </p:tav>
                                        <p:tav tm="100000">
                                          <p:val>
                                            <p:fltVal val="0.000000"/>
                                          </p:val>
                                        </p:tav>
                                      </p:tavLst>
                                    </p:anim>
                                    <p:anim calcmode="lin" valueType="num">
                                      <p:cBhvr additive="repl">
                                        <p:cTn id="25" dur="500"/>
                                        <p:tgtEl>
                                          <p:spTgt spid="15363"/>
                                        </p:tgtEl>
                                        <p:attrNameLst>
                                          <p:attrName>ppt_h</p:attrName>
                                        </p:attrNameLst>
                                      </p:cBhvr>
                                      <p:tavLst>
                                        <p:tav tm="0">
                                          <p:val>
                                            <p:strVal val="#ppt_h"/>
                                          </p:val>
                                        </p:tav>
                                        <p:tav tm="100000">
                                          <p:val>
                                            <p:fltVal val="0.000000"/>
                                          </p:val>
                                        </p:tav>
                                      </p:tavLst>
                                    </p:anim>
                                    <p:anim calcmode="lin" valueType="num">
                                      <p:cBhvr additive="repl">
                                        <p:cTn id="26" dur="500"/>
                                        <p:tgtEl>
                                          <p:spTgt spid="15363"/>
                                        </p:tgtEl>
                                        <p:attrNameLst>
                                          <p:attrName>r</p:attrName>
                                        </p:attrNameLst>
                                      </p:cBhvr>
                                      <p:tavLst>
                                        <p:tav tm="0">
                                          <p:val>
                                            <p:fltVal val="0.000000"/>
                                          </p:val>
                                        </p:tav>
                                        <p:tav tm="100000">
                                          <p:val>
                                            <p:fltVal val="90.000000"/>
                                          </p:val>
                                        </p:tav>
                                      </p:tavLst>
                                    </p:anim>
                                    <p:animEffect transition="out" filter="fade">
                                      <p:cBhvr additive="repl">
                                        <p:cTn id="27" dur="500"/>
                                        <p:tgtEl>
                                          <p:spTgt spid="15363"/>
                                        </p:tgtEl>
                                      </p:cBhvr>
                                    </p:animEffect>
                                    <p:set>
                                      <p:cBhvr additive="repl">
                                        <p:cTn id="28" dur="1" fill="hold">
                                          <p:stCondLst>
                                            <p:cond delay="499"/>
                                          </p:stCondLst>
                                        </p:cTn>
                                        <p:tgtEl>
                                          <p:spTgt spid="15363"/>
                                        </p:tgtEl>
                                        <p:attrNameLst>
                                          <p:attrName>style.visibility</p:attrName>
                                        </p:attrNameLst>
                                      </p:cBhvr>
                                      <p:to>
                                        <p:strVal val="hidden"/>
                                      </p:to>
                                    </p:set>
                                  </p:childTnLst>
                                </p:cTn>
                              </p:par>
                              <p:par>
                                <p:cTn id="29" presetID="31" presetClass="entr" presetSubtype="0" fill="hold" nodeType="withEffect">
                                  <p:stCondLst>
                                    <p:cond delay="400"/>
                                  </p:stCondLst>
                                  <p:iterate type="lt">
                                    <p:tmPct val="5000"/>
                                  </p:iterate>
                                  <p:childTnLst>
                                    <p:set>
                                      <p:cBhvr additive="repl">
                                        <p:cTn id="30" dur="1" fill="hold">
                                          <p:stCondLst>
                                            <p:cond delay="0"/>
                                          </p:stCondLst>
                                        </p:cTn>
                                        <p:tgtEl>
                                          <p:spTgt spid="15375"/>
                                        </p:tgtEl>
                                        <p:attrNameLst>
                                          <p:attrName>style.visibility</p:attrName>
                                        </p:attrNameLst>
                                      </p:cBhvr>
                                      <p:to>
                                        <p:strVal val="visible"/>
                                      </p:to>
                                    </p:set>
                                    <p:anim calcmode="lin" valueType="num">
                                      <p:cBhvr additive="repl">
                                        <p:cTn id="31" dur="500" fill="hold"/>
                                        <p:tgtEl>
                                          <p:spTgt spid="15375"/>
                                        </p:tgtEl>
                                        <p:attrNameLst>
                                          <p:attrName>ppt_w</p:attrName>
                                        </p:attrNameLst>
                                      </p:cBhvr>
                                      <p:tavLst>
                                        <p:tav tm="0">
                                          <p:val>
                                            <p:fltVal val="0.000000"/>
                                          </p:val>
                                        </p:tav>
                                        <p:tav tm="100000">
                                          <p:val>
                                            <p:strVal val="#ppt_w"/>
                                          </p:val>
                                        </p:tav>
                                      </p:tavLst>
                                    </p:anim>
                                    <p:anim calcmode="lin" valueType="num">
                                      <p:cBhvr additive="repl">
                                        <p:cTn id="32" dur="500" fill="hold"/>
                                        <p:tgtEl>
                                          <p:spTgt spid="15375"/>
                                        </p:tgtEl>
                                        <p:attrNameLst>
                                          <p:attrName>ppt_h</p:attrName>
                                        </p:attrNameLst>
                                      </p:cBhvr>
                                      <p:tavLst>
                                        <p:tav tm="0">
                                          <p:val>
                                            <p:fltVal val="0.000000"/>
                                          </p:val>
                                        </p:tav>
                                        <p:tav tm="100000">
                                          <p:val>
                                            <p:strVal val="#ppt_h"/>
                                          </p:val>
                                        </p:tav>
                                      </p:tavLst>
                                    </p:anim>
                                    <p:anim calcmode="lin" valueType="num">
                                      <p:cBhvr additive="repl">
                                        <p:cTn id="33" dur="500" fill="hold"/>
                                        <p:tgtEl>
                                          <p:spTgt spid="15375"/>
                                        </p:tgtEl>
                                        <p:attrNameLst>
                                          <p:attrName>r</p:attrName>
                                        </p:attrNameLst>
                                      </p:cBhvr>
                                      <p:tavLst>
                                        <p:tav tm="0">
                                          <p:val>
                                            <p:fltVal val="90.000000"/>
                                          </p:val>
                                        </p:tav>
                                        <p:tav tm="100000">
                                          <p:val>
                                            <p:fltVal val="0.000000"/>
                                          </p:val>
                                        </p:tav>
                                      </p:tavLst>
                                    </p:anim>
                                    <p:animEffect transition="in" filter="fade">
                                      <p:cBhvr additive="repl">
                                        <p:cTn id="34" dur="500"/>
                                        <p:tgtEl>
                                          <p:spTgt spid="15375"/>
                                        </p:tgtEl>
                                      </p:cBhvr>
                                    </p:animEffect>
                                  </p:childTnLst>
                                </p:cTn>
                              </p:par>
                              <p:par>
                                <p:cTn id="35" presetID="31" presetClass="exit" presetSubtype="0" fill="hold" nodeType="withEffect">
                                  <p:stCondLst>
                                    <p:cond delay="1100"/>
                                  </p:stCondLst>
                                  <p:iterate type="lt">
                                    <p:tmPct val="5000"/>
                                  </p:iterate>
                                  <p:childTnLst>
                                    <p:anim calcmode="lin" valueType="num">
                                      <p:cBhvr additive="repl">
                                        <p:cTn id="36" dur="500"/>
                                        <p:tgtEl>
                                          <p:spTgt spid="15375"/>
                                        </p:tgtEl>
                                        <p:attrNameLst>
                                          <p:attrName>ppt_w</p:attrName>
                                        </p:attrNameLst>
                                      </p:cBhvr>
                                      <p:tavLst>
                                        <p:tav tm="0">
                                          <p:val>
                                            <p:strVal val="#ppt_w"/>
                                          </p:val>
                                        </p:tav>
                                        <p:tav tm="100000">
                                          <p:val>
                                            <p:fltVal val="0.000000"/>
                                          </p:val>
                                        </p:tav>
                                      </p:tavLst>
                                    </p:anim>
                                    <p:anim calcmode="lin" valueType="num">
                                      <p:cBhvr additive="repl">
                                        <p:cTn id="37" dur="500"/>
                                        <p:tgtEl>
                                          <p:spTgt spid="15375"/>
                                        </p:tgtEl>
                                        <p:attrNameLst>
                                          <p:attrName>ppt_h</p:attrName>
                                        </p:attrNameLst>
                                      </p:cBhvr>
                                      <p:tavLst>
                                        <p:tav tm="0">
                                          <p:val>
                                            <p:strVal val="#ppt_h"/>
                                          </p:val>
                                        </p:tav>
                                        <p:tav tm="100000">
                                          <p:val>
                                            <p:fltVal val="0.000000"/>
                                          </p:val>
                                        </p:tav>
                                      </p:tavLst>
                                    </p:anim>
                                    <p:anim calcmode="lin" valueType="num">
                                      <p:cBhvr additive="repl">
                                        <p:cTn id="38" dur="500"/>
                                        <p:tgtEl>
                                          <p:spTgt spid="15375"/>
                                        </p:tgtEl>
                                        <p:attrNameLst>
                                          <p:attrName>r</p:attrName>
                                        </p:attrNameLst>
                                      </p:cBhvr>
                                      <p:tavLst>
                                        <p:tav tm="0">
                                          <p:val>
                                            <p:fltVal val="0.000000"/>
                                          </p:val>
                                        </p:tav>
                                        <p:tav tm="100000">
                                          <p:val>
                                            <p:fltVal val="90.000000"/>
                                          </p:val>
                                        </p:tav>
                                      </p:tavLst>
                                    </p:anim>
                                    <p:animEffect transition="out" filter="fade">
                                      <p:cBhvr additive="repl">
                                        <p:cTn id="39" dur="500"/>
                                        <p:tgtEl>
                                          <p:spTgt spid="15375"/>
                                        </p:tgtEl>
                                      </p:cBhvr>
                                    </p:animEffect>
                                    <p:set>
                                      <p:cBhvr additive="repl">
                                        <p:cTn id="40" dur="1" fill="hold">
                                          <p:stCondLst>
                                            <p:cond delay="499"/>
                                          </p:stCondLst>
                                        </p:cTn>
                                        <p:tgtEl>
                                          <p:spTgt spid="15375"/>
                                        </p:tgtEl>
                                        <p:attrNameLst>
                                          <p:attrName>style.visibility</p:attrName>
                                        </p:attrNameLst>
                                      </p:cBhvr>
                                      <p:to>
                                        <p:strVal val="hidden"/>
                                      </p:to>
                                    </p:set>
                                  </p:childTnLst>
                                </p:cTn>
                              </p:par>
                              <p:par>
                                <p:cTn id="41" presetID="31" presetClass="entr" presetSubtype="0" fill="hold" nodeType="withEffect">
                                  <p:stCondLst>
                                    <p:cond delay="600"/>
                                  </p:stCondLst>
                                  <p:iterate type="lt">
                                    <p:tmPct val="5000"/>
                                  </p:iterate>
                                  <p:childTnLst>
                                    <p:set>
                                      <p:cBhvr additive="repl">
                                        <p:cTn id="42" dur="1" fill="hold">
                                          <p:stCondLst>
                                            <p:cond delay="0"/>
                                          </p:stCondLst>
                                        </p:cTn>
                                        <p:tgtEl>
                                          <p:spTgt spid="15372"/>
                                        </p:tgtEl>
                                        <p:attrNameLst>
                                          <p:attrName>style.visibility</p:attrName>
                                        </p:attrNameLst>
                                      </p:cBhvr>
                                      <p:to>
                                        <p:strVal val="visible"/>
                                      </p:to>
                                    </p:set>
                                    <p:anim calcmode="lin" valueType="num">
                                      <p:cBhvr additive="repl">
                                        <p:cTn id="43" dur="500" fill="hold"/>
                                        <p:tgtEl>
                                          <p:spTgt spid="15372"/>
                                        </p:tgtEl>
                                        <p:attrNameLst>
                                          <p:attrName>ppt_w</p:attrName>
                                        </p:attrNameLst>
                                      </p:cBhvr>
                                      <p:tavLst>
                                        <p:tav tm="0">
                                          <p:val>
                                            <p:fltVal val="0.000000"/>
                                          </p:val>
                                        </p:tav>
                                        <p:tav tm="100000">
                                          <p:val>
                                            <p:strVal val="#ppt_w"/>
                                          </p:val>
                                        </p:tav>
                                      </p:tavLst>
                                    </p:anim>
                                    <p:anim calcmode="lin" valueType="num">
                                      <p:cBhvr additive="repl">
                                        <p:cTn id="44" dur="500" fill="hold"/>
                                        <p:tgtEl>
                                          <p:spTgt spid="15372"/>
                                        </p:tgtEl>
                                        <p:attrNameLst>
                                          <p:attrName>ppt_h</p:attrName>
                                        </p:attrNameLst>
                                      </p:cBhvr>
                                      <p:tavLst>
                                        <p:tav tm="0">
                                          <p:val>
                                            <p:fltVal val="0.000000"/>
                                          </p:val>
                                        </p:tav>
                                        <p:tav tm="100000">
                                          <p:val>
                                            <p:strVal val="#ppt_h"/>
                                          </p:val>
                                        </p:tav>
                                      </p:tavLst>
                                    </p:anim>
                                    <p:anim calcmode="lin" valueType="num">
                                      <p:cBhvr additive="repl">
                                        <p:cTn id="45" dur="500" fill="hold"/>
                                        <p:tgtEl>
                                          <p:spTgt spid="15372"/>
                                        </p:tgtEl>
                                        <p:attrNameLst>
                                          <p:attrName>r</p:attrName>
                                        </p:attrNameLst>
                                      </p:cBhvr>
                                      <p:tavLst>
                                        <p:tav tm="0">
                                          <p:val>
                                            <p:fltVal val="90.000000"/>
                                          </p:val>
                                        </p:tav>
                                        <p:tav tm="100000">
                                          <p:val>
                                            <p:fltVal val="0.000000"/>
                                          </p:val>
                                        </p:tav>
                                      </p:tavLst>
                                    </p:anim>
                                    <p:animEffect transition="in" filter="fade">
                                      <p:cBhvr additive="repl">
                                        <p:cTn id="46" dur="500"/>
                                        <p:tgtEl>
                                          <p:spTgt spid="15372"/>
                                        </p:tgtEl>
                                      </p:cBhvr>
                                    </p:animEffect>
                                  </p:childTnLst>
                                </p:cTn>
                              </p:par>
                              <p:par>
                                <p:cTn id="47" presetID="31" presetClass="exit" presetSubtype="0" fill="hold" nodeType="withEffect">
                                  <p:stCondLst>
                                    <p:cond delay="1300"/>
                                  </p:stCondLst>
                                  <p:iterate type="lt">
                                    <p:tmPct val="5000"/>
                                  </p:iterate>
                                  <p:childTnLst>
                                    <p:anim calcmode="lin" valueType="num">
                                      <p:cBhvr additive="repl">
                                        <p:cTn id="48" dur="500"/>
                                        <p:tgtEl>
                                          <p:spTgt spid="15372"/>
                                        </p:tgtEl>
                                        <p:attrNameLst>
                                          <p:attrName>ppt_w</p:attrName>
                                        </p:attrNameLst>
                                      </p:cBhvr>
                                      <p:tavLst>
                                        <p:tav tm="0">
                                          <p:val>
                                            <p:strVal val="#ppt_w"/>
                                          </p:val>
                                        </p:tav>
                                        <p:tav tm="100000">
                                          <p:val>
                                            <p:fltVal val="0.000000"/>
                                          </p:val>
                                        </p:tav>
                                      </p:tavLst>
                                    </p:anim>
                                    <p:anim calcmode="lin" valueType="num">
                                      <p:cBhvr additive="repl">
                                        <p:cTn id="49" dur="500"/>
                                        <p:tgtEl>
                                          <p:spTgt spid="15372"/>
                                        </p:tgtEl>
                                        <p:attrNameLst>
                                          <p:attrName>ppt_h</p:attrName>
                                        </p:attrNameLst>
                                      </p:cBhvr>
                                      <p:tavLst>
                                        <p:tav tm="0">
                                          <p:val>
                                            <p:strVal val="#ppt_h"/>
                                          </p:val>
                                        </p:tav>
                                        <p:tav tm="100000">
                                          <p:val>
                                            <p:fltVal val="0.000000"/>
                                          </p:val>
                                        </p:tav>
                                      </p:tavLst>
                                    </p:anim>
                                    <p:anim calcmode="lin" valueType="num">
                                      <p:cBhvr additive="repl">
                                        <p:cTn id="50" dur="500"/>
                                        <p:tgtEl>
                                          <p:spTgt spid="15372"/>
                                        </p:tgtEl>
                                        <p:attrNameLst>
                                          <p:attrName>r</p:attrName>
                                        </p:attrNameLst>
                                      </p:cBhvr>
                                      <p:tavLst>
                                        <p:tav tm="0">
                                          <p:val>
                                            <p:fltVal val="0.000000"/>
                                          </p:val>
                                        </p:tav>
                                        <p:tav tm="100000">
                                          <p:val>
                                            <p:fltVal val="90.000000"/>
                                          </p:val>
                                        </p:tav>
                                      </p:tavLst>
                                    </p:anim>
                                    <p:animEffect transition="out" filter="fade">
                                      <p:cBhvr additive="repl">
                                        <p:cTn id="51" dur="500"/>
                                        <p:tgtEl>
                                          <p:spTgt spid="15372"/>
                                        </p:tgtEl>
                                      </p:cBhvr>
                                    </p:animEffect>
                                    <p:set>
                                      <p:cBhvr additive="repl">
                                        <p:cTn id="52" dur="1" fill="hold">
                                          <p:stCondLst>
                                            <p:cond delay="499"/>
                                          </p:stCondLst>
                                        </p:cTn>
                                        <p:tgtEl>
                                          <p:spTgt spid="15372"/>
                                        </p:tgtEl>
                                        <p:attrNameLst>
                                          <p:attrName>style.visibility</p:attrName>
                                        </p:attrNameLst>
                                      </p:cBhvr>
                                      <p:to>
                                        <p:strVal val="hidden"/>
                                      </p:to>
                                    </p:set>
                                  </p:childTnLst>
                                </p:cTn>
                              </p:par>
                              <p:par>
                                <p:cTn id="53" presetID="31" presetClass="entr" presetSubtype="0" fill="hold" nodeType="withEffect">
                                  <p:stCondLst>
                                    <p:cond delay="800"/>
                                  </p:stCondLst>
                                  <p:iterate type="lt">
                                    <p:tmPct val="5000"/>
                                  </p:iterate>
                                  <p:childTnLst>
                                    <p:set>
                                      <p:cBhvr additive="repl">
                                        <p:cTn id="54" dur="1" fill="hold">
                                          <p:stCondLst>
                                            <p:cond delay="0"/>
                                          </p:stCondLst>
                                        </p:cTn>
                                        <p:tgtEl>
                                          <p:spTgt spid="15369"/>
                                        </p:tgtEl>
                                        <p:attrNameLst>
                                          <p:attrName>style.visibility</p:attrName>
                                        </p:attrNameLst>
                                      </p:cBhvr>
                                      <p:to>
                                        <p:strVal val="visible"/>
                                      </p:to>
                                    </p:set>
                                    <p:anim calcmode="lin" valueType="num">
                                      <p:cBhvr additive="repl">
                                        <p:cTn id="55" dur="500" fill="hold"/>
                                        <p:tgtEl>
                                          <p:spTgt spid="15369"/>
                                        </p:tgtEl>
                                        <p:attrNameLst>
                                          <p:attrName>ppt_w</p:attrName>
                                        </p:attrNameLst>
                                      </p:cBhvr>
                                      <p:tavLst>
                                        <p:tav tm="0">
                                          <p:val>
                                            <p:fltVal val="0.000000"/>
                                          </p:val>
                                        </p:tav>
                                        <p:tav tm="100000">
                                          <p:val>
                                            <p:strVal val="#ppt_w"/>
                                          </p:val>
                                        </p:tav>
                                      </p:tavLst>
                                    </p:anim>
                                    <p:anim calcmode="lin" valueType="num">
                                      <p:cBhvr additive="repl">
                                        <p:cTn id="56" dur="500" fill="hold"/>
                                        <p:tgtEl>
                                          <p:spTgt spid="15369"/>
                                        </p:tgtEl>
                                        <p:attrNameLst>
                                          <p:attrName>ppt_h</p:attrName>
                                        </p:attrNameLst>
                                      </p:cBhvr>
                                      <p:tavLst>
                                        <p:tav tm="0">
                                          <p:val>
                                            <p:fltVal val="0.000000"/>
                                          </p:val>
                                        </p:tav>
                                        <p:tav tm="100000">
                                          <p:val>
                                            <p:strVal val="#ppt_h"/>
                                          </p:val>
                                        </p:tav>
                                      </p:tavLst>
                                    </p:anim>
                                    <p:anim calcmode="lin" valueType="num">
                                      <p:cBhvr additive="repl">
                                        <p:cTn id="57" dur="500" fill="hold"/>
                                        <p:tgtEl>
                                          <p:spTgt spid="15369"/>
                                        </p:tgtEl>
                                        <p:attrNameLst>
                                          <p:attrName>r</p:attrName>
                                        </p:attrNameLst>
                                      </p:cBhvr>
                                      <p:tavLst>
                                        <p:tav tm="0">
                                          <p:val>
                                            <p:fltVal val="90.000000"/>
                                          </p:val>
                                        </p:tav>
                                        <p:tav tm="100000">
                                          <p:val>
                                            <p:fltVal val="0.000000"/>
                                          </p:val>
                                        </p:tav>
                                      </p:tavLst>
                                    </p:anim>
                                    <p:animEffect transition="in" filter="fade">
                                      <p:cBhvr additive="repl">
                                        <p:cTn id="58" dur="500"/>
                                        <p:tgtEl>
                                          <p:spTgt spid="15369"/>
                                        </p:tgtEl>
                                      </p:cBhvr>
                                    </p:animEffect>
                                  </p:childTnLst>
                                </p:cTn>
                              </p:par>
                              <p:par>
                                <p:cTn id="59" presetID="31" presetClass="exit" presetSubtype="0" fill="hold" nodeType="withEffect">
                                  <p:stCondLst>
                                    <p:cond delay="1500"/>
                                  </p:stCondLst>
                                  <p:iterate type="lt">
                                    <p:tmPct val="5000"/>
                                  </p:iterate>
                                  <p:childTnLst>
                                    <p:anim calcmode="lin" valueType="num">
                                      <p:cBhvr additive="repl">
                                        <p:cTn id="60" dur="500"/>
                                        <p:tgtEl>
                                          <p:spTgt spid="15369"/>
                                        </p:tgtEl>
                                        <p:attrNameLst>
                                          <p:attrName>ppt_w</p:attrName>
                                        </p:attrNameLst>
                                      </p:cBhvr>
                                      <p:tavLst>
                                        <p:tav tm="0">
                                          <p:val>
                                            <p:strVal val="#ppt_w"/>
                                          </p:val>
                                        </p:tav>
                                        <p:tav tm="100000">
                                          <p:val>
                                            <p:fltVal val="0.000000"/>
                                          </p:val>
                                        </p:tav>
                                      </p:tavLst>
                                    </p:anim>
                                    <p:anim calcmode="lin" valueType="num">
                                      <p:cBhvr additive="repl">
                                        <p:cTn id="61" dur="500"/>
                                        <p:tgtEl>
                                          <p:spTgt spid="15369"/>
                                        </p:tgtEl>
                                        <p:attrNameLst>
                                          <p:attrName>ppt_h</p:attrName>
                                        </p:attrNameLst>
                                      </p:cBhvr>
                                      <p:tavLst>
                                        <p:tav tm="0">
                                          <p:val>
                                            <p:strVal val="#ppt_h"/>
                                          </p:val>
                                        </p:tav>
                                        <p:tav tm="100000">
                                          <p:val>
                                            <p:fltVal val="0.000000"/>
                                          </p:val>
                                        </p:tav>
                                      </p:tavLst>
                                    </p:anim>
                                    <p:anim calcmode="lin" valueType="num">
                                      <p:cBhvr additive="repl">
                                        <p:cTn id="62" dur="500"/>
                                        <p:tgtEl>
                                          <p:spTgt spid="15369"/>
                                        </p:tgtEl>
                                        <p:attrNameLst>
                                          <p:attrName>r</p:attrName>
                                        </p:attrNameLst>
                                      </p:cBhvr>
                                      <p:tavLst>
                                        <p:tav tm="0">
                                          <p:val>
                                            <p:fltVal val="0.000000"/>
                                          </p:val>
                                        </p:tav>
                                        <p:tav tm="100000">
                                          <p:val>
                                            <p:fltVal val="90.000000"/>
                                          </p:val>
                                        </p:tav>
                                      </p:tavLst>
                                    </p:anim>
                                    <p:animEffect transition="out" filter="fade">
                                      <p:cBhvr additive="repl">
                                        <p:cTn id="63" dur="500"/>
                                        <p:tgtEl>
                                          <p:spTgt spid="15369"/>
                                        </p:tgtEl>
                                      </p:cBhvr>
                                    </p:animEffect>
                                    <p:set>
                                      <p:cBhvr additive="repl">
                                        <p:cTn id="64" dur="1" fill="hold">
                                          <p:stCondLst>
                                            <p:cond delay="499"/>
                                          </p:stCondLst>
                                        </p:cTn>
                                        <p:tgtEl>
                                          <p:spTgt spid="153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ext Box 16384"/>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b="1" dirty="0" err="1">
                <a:solidFill>
                  <a:srgbClr val="464653"/>
                </a:solidFill>
                <a:latin typeface="Bookman Old Style" pitchFamily="16" charset="0"/>
              </a:rPr>
              <a:t>Kenneth (Ken) Thompson</a:t>
            </a:r>
            <a:endParaRPr lang="en-US" altLang="x-none" sz="3200" b="1" dirty="0" err="1">
              <a:solidFill>
                <a:srgbClr val="464653"/>
              </a:solidFill>
              <a:latin typeface="Bookman Old Style" pitchFamily="16" charset="0"/>
            </a:endParaRPr>
          </a:p>
        </p:txBody>
      </p:sp>
      <p:pic>
        <p:nvPicPr>
          <p:cNvPr id="31746" name="Picture 16385"/>
          <p:cNvPicPr>
            <a:picLocks noChangeAspect="1"/>
          </p:cNvPicPr>
          <p:nvPr/>
        </p:nvPicPr>
        <p:blipFill>
          <a:blip r:embed="rId1"/>
          <a:stretch>
            <a:fillRect/>
          </a:stretch>
        </p:blipFill>
        <p:spPr>
          <a:xfrm>
            <a:off x="4810125" y="1547813"/>
            <a:ext cx="3711575" cy="6084887"/>
          </a:xfrm>
          <a:prstGeom prst="rect">
            <a:avLst/>
          </a:prstGeom>
          <a:noFill/>
          <a:ln w="9525">
            <a:noFill/>
          </a:ln>
        </p:spPr>
      </p:pic>
      <p:sp>
        <p:nvSpPr>
          <p:cNvPr id="31747" name="Text Box 16386"/>
          <p:cNvSpPr txBox="1"/>
          <p:nvPr/>
        </p:nvSpPr>
        <p:spPr>
          <a:xfrm>
            <a:off x="533400" y="1255713"/>
            <a:ext cx="4114800" cy="4724400"/>
          </a:xfrm>
          <a:prstGeom prst="rect">
            <a:avLst/>
          </a:prstGeom>
          <a:noFill/>
          <a:ln w="9525">
            <a:noFill/>
          </a:ln>
        </p:spPr>
        <p:txBody>
          <a:bodyPr wrap="square" lIns="90000" tIns="46800" rIns="90000" bIns="46800" anchor="t" anchorCtr="0">
            <a:spAutoFit/>
          </a:bodyPr>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solidFill>
                  <a:srgbClr val="000000"/>
                </a:solidFill>
                <a:latin typeface="Gill Sans MT" charset="0"/>
              </a:rPr>
              <a:t> </a:t>
            </a:r>
            <a:r>
              <a:rPr lang="en-US" altLang="x-none" sz="1900" dirty="0" err="1">
                <a:solidFill>
                  <a:srgbClr val="000000"/>
                </a:solidFill>
                <a:latin typeface="Gill Sans MT" charset="0"/>
              </a:rPr>
              <a:t>Thompson was born in New Orleans on February 4, 1943</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Thompson received a Bachelor of Science in 1965 and a Master's degree in 1966, both in Electrical Engineering and Computer Science, from the University of California, Berkeley.</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He also invented the B programming language.</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Since 2006, Thompson has worked at Google, where he co-invented the Go programming language.</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Text Box 17408"/>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464653"/>
                </a:solidFill>
                <a:latin typeface="Bookman Old Style" pitchFamily="16" charset="0"/>
              </a:rPr>
              <a:t>Linux History</a:t>
            </a:r>
            <a:endParaRPr lang="en-US" altLang="x-none" sz="3200" dirty="0" err="1">
              <a:solidFill>
                <a:srgbClr val="464653"/>
              </a:solidFill>
              <a:latin typeface="Bookman Old Style" pitchFamily="16" charset="0"/>
            </a:endParaRPr>
          </a:p>
        </p:txBody>
      </p:sp>
      <p:sp>
        <p:nvSpPr>
          <p:cNvPr id="33794" name="Text Box 17409"/>
          <p:cNvSpPr txBox="1"/>
          <p:nvPr/>
        </p:nvSpPr>
        <p:spPr>
          <a:xfrm>
            <a:off x="457200" y="1219200"/>
            <a:ext cx="8229600" cy="5029200"/>
          </a:xfrm>
          <a:prstGeom prst="rect">
            <a:avLst/>
          </a:prstGeom>
          <a:noFill/>
          <a:ln w="9525">
            <a:noFill/>
          </a:ln>
        </p:spPr>
        <p:txBody>
          <a:bodyPr wrap="square" lIns="91440" tIns="45720" rIns="91440" bIns="45720" anchor="t" anchorCtr="0"/>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In the Eighties many companies started developing their own Unix: IBM created AIX, Sun SunOS (later Solaris), HP HP-UX and about a dozen other companies did the same.</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 Richard Stallman aimed to end this era of Unix separation by starting the GNU project (GNU is Not Unix). His goal was to make an operating system that was freely available to everyone, and where everyone could work together.</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dirty="0" err="1">
                <a:solidFill>
                  <a:srgbClr val="000000"/>
                </a:solidFill>
                <a:latin typeface="Gill Sans MT" charset="0"/>
              </a:rPr>
              <a:t>In Nineties, Linus Torvalds, a Swedish speaking Finnish student, developed a brand new POSIX compliant kernel.</a:t>
            </a: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a:p>
            <a:pPr marL="271780" indent="-271780" defTabSz="449580">
              <a:spcBef>
                <a:spcPts val="600"/>
              </a:spcBef>
              <a:buClr>
                <a:srgbClr val="727CA3"/>
              </a:buClr>
              <a:buSzPct val="76000"/>
              <a:buFont typeface="Wingdings 3" pitchFamily="16"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600" dirty="0" err="1">
              <a:solidFill>
                <a:srgbClr val="000000"/>
              </a:solidFill>
              <a:latin typeface="Gill Sans MT"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7F7F7F"/>
            </a:gs>
          </a:gsLst>
          <a:lin ang="5400000" scaled="1"/>
          <a:tileRect/>
        </a:gradFill>
        <a:effectLst/>
      </p:bgPr>
    </p:bg>
    <p:spTree>
      <p:nvGrpSpPr>
        <p:cNvPr id="1" name=""/>
        <p:cNvGrpSpPr/>
        <p:nvPr/>
      </p:nvGrpSpPr>
      <p:grpSpPr/>
      <p:pic>
        <p:nvPicPr>
          <p:cNvPr id="35842" name="Picture 18432"/>
          <p:cNvPicPr>
            <a:picLocks noChangeAspect="1"/>
          </p:cNvPicPr>
          <p:nvPr/>
        </p:nvPicPr>
        <p:blipFill>
          <a:blip r:embed="rId1"/>
          <a:stretch>
            <a:fillRect/>
          </a:stretch>
        </p:blipFill>
        <p:spPr>
          <a:xfrm>
            <a:off x="188913" y="1133475"/>
            <a:ext cx="7815262" cy="5207000"/>
          </a:xfrm>
          <a:prstGeom prst="rect">
            <a:avLst/>
          </a:prstGeom>
          <a:noFill/>
          <a:ln w="9525">
            <a:noFill/>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19456"/>
          <p:cNvSpPr txBox="1"/>
          <p:nvPr/>
        </p:nvSpPr>
        <p:spPr>
          <a:xfrm>
            <a:off x="457200" y="152400"/>
            <a:ext cx="8229600" cy="990600"/>
          </a:xfrm>
          <a:prstGeom prst="rect">
            <a:avLst/>
          </a:prstGeom>
          <a:noFill/>
          <a:ln w="9525">
            <a:noFill/>
          </a:ln>
        </p:spPr>
        <p:txBody>
          <a:bodyPr wrap="square" lIns="91440" tIns="45720" rIns="91440" bIns="45720" anchor="b" anchorCtr="0"/>
          <a:p>
            <a:pPr defTabSz="449580">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b="1" dirty="0" err="1">
                <a:solidFill>
                  <a:srgbClr val="464653"/>
                </a:solidFill>
                <a:latin typeface="Bookman Old Style" pitchFamily="16" charset="0"/>
              </a:rPr>
              <a:t>Richard Matthew Stallman</a:t>
            </a:r>
            <a:endParaRPr lang="en-US" altLang="x-none" sz="3200" b="1" dirty="0" err="1">
              <a:solidFill>
                <a:srgbClr val="464653"/>
              </a:solidFill>
              <a:latin typeface="Bookman Old Style" pitchFamily="16" charset="0"/>
            </a:endParaRPr>
          </a:p>
        </p:txBody>
      </p:sp>
      <p:sp>
        <p:nvSpPr>
          <p:cNvPr id="37890" name="Text Box 19457"/>
          <p:cNvSpPr txBox="1"/>
          <p:nvPr/>
        </p:nvSpPr>
        <p:spPr>
          <a:xfrm>
            <a:off x="533400" y="1143000"/>
            <a:ext cx="4343400" cy="6142038"/>
          </a:xfrm>
          <a:prstGeom prst="rect">
            <a:avLst/>
          </a:prstGeom>
          <a:noFill/>
          <a:ln w="9525">
            <a:noFill/>
          </a:ln>
        </p:spPr>
        <p:txBody>
          <a:bodyPr wrap="square" lIns="90000" tIns="46800" rIns="90000" bIns="46800" anchor="t" anchorCtr="0">
            <a:spAutoFit/>
          </a:bodyPr>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solidFill>
                  <a:srgbClr val="000000"/>
                </a:solidFill>
                <a:latin typeface="Gill Sans MT" charset="0"/>
              </a:rPr>
              <a:t> </a:t>
            </a:r>
            <a:r>
              <a:rPr lang="en-US" altLang="x-none" sz="1900" dirty="0" err="1">
                <a:solidFill>
                  <a:srgbClr val="000000"/>
                </a:solidFill>
                <a:latin typeface="Gill Sans MT" charset="0"/>
              </a:rPr>
              <a:t>Stallman was born in New York City on March 16, 1953.</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Stallman graduated from Harvard earning a bachelor's degree in Physics in 1974.</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Stallman launched the GNU Project in September 1983 to create a Unix-like computer operating system composed entirely of free software.</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The GNU Compiler Collection, the GNU Debugger and the GNU Emacs text editor were developed.</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Font typeface="Wingdings" panose="05000000000000000000"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900" dirty="0" err="1">
                <a:solidFill>
                  <a:srgbClr val="000000"/>
                </a:solidFill>
                <a:latin typeface="Gill Sans MT" charset="0"/>
              </a:rPr>
              <a:t>In October 1985 he founded the Free Software Foundation.</a:t>
            </a:r>
            <a:endParaRPr lang="en-US" altLang="x-none" sz="1900"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700" b="1" dirty="0" err="1">
              <a:solidFill>
                <a:srgbClr val="000000"/>
              </a:solidFill>
              <a:latin typeface="Gill Sans MT" charset="0"/>
            </a:endParaRPr>
          </a:p>
          <a:p>
            <a:pPr defTabSz="449580">
              <a:buFont typeface="Wingdings" panose="05000000000000000000" pitchFamily="2" charset="2"/>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a:p>
            <a:pPr defTabSz="449580">
              <a:buClrTx/>
              <a:buFontTx/>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900" dirty="0" err="1">
              <a:solidFill>
                <a:srgbClr val="000000"/>
              </a:solidFill>
              <a:latin typeface="Gill Sans MT" charset="0"/>
            </a:endParaRPr>
          </a:p>
        </p:txBody>
      </p:sp>
      <p:pic>
        <p:nvPicPr>
          <p:cNvPr id="37891" name="Picture 19458"/>
          <p:cNvPicPr>
            <a:picLocks noChangeAspect="1"/>
          </p:cNvPicPr>
          <p:nvPr/>
        </p:nvPicPr>
        <p:blipFill>
          <a:blip r:embed="rId1"/>
          <a:stretch>
            <a:fillRect/>
          </a:stretch>
        </p:blipFill>
        <p:spPr>
          <a:xfrm>
            <a:off x="4522788" y="1189038"/>
            <a:ext cx="4938712" cy="5529262"/>
          </a:xfrm>
          <a:prstGeom prst="rect">
            <a:avLst/>
          </a:prstGeom>
          <a:noFill/>
          <a:ln w="9525">
            <a:noFill/>
          </a:ln>
        </p:spPr>
      </p:pic>
    </p:spTree>
  </p:cSld>
  <p:clrMapOvr>
    <a:masterClrMapping/>
  </p:clrMapOvr>
  <p:transition spd="slow"/>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Bookman Old Style"/>
        <a:ea typeface="Microsoft YaHei"/>
        <a:cs typeface=""/>
      </a:majorFont>
      <a:minorFont>
        <a:latin typeface="Gill Sans MT"/>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7256</Words>
  <Application>WPS Presentation</Application>
  <PresentationFormat/>
  <Paragraphs>226</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9</vt:i4>
      </vt:variant>
      <vt:variant>
        <vt:lpstr>幻灯片标题</vt:lpstr>
      </vt:variant>
      <vt:variant>
        <vt:i4>24</vt:i4>
      </vt:variant>
    </vt:vector>
  </HeadingPairs>
  <TitlesOfParts>
    <vt:vector size="45" baseType="lpstr">
      <vt:lpstr>Arial</vt:lpstr>
      <vt:lpstr>SimSun</vt:lpstr>
      <vt:lpstr>Wingdings</vt:lpstr>
      <vt:lpstr>Times New Roman</vt:lpstr>
      <vt:lpstr>Bookman Old Style</vt:lpstr>
      <vt:lpstr>Segoe Print</vt:lpstr>
      <vt:lpstr>Microsoft YaHei</vt:lpstr>
      <vt:lpstr>Gill Sans MT</vt:lpstr>
      <vt:lpstr>Segoe UI</vt:lpstr>
      <vt:lpstr>Wingdings 3</vt:lpstr>
      <vt:lpstr>Symbol</vt:lpstr>
      <vt:lpstr>Arial Unicode MS</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Sandeep Walvekar</cp:lastModifiedBy>
  <cp:revision>3</cp:revision>
  <dcterms:created xsi:type="dcterms:W3CDTF">2016-03-27T12:19:05Z</dcterms:created>
  <dcterms:modified xsi:type="dcterms:W3CDTF">2025-08-05T08:35:17Z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0CF89F4E629D4A9ABA36A00727DA9A79_13</vt:lpwstr>
  </property>
  <property fmtid="{D5CDD505-2E9C-101B-9397-08002B2CF9AE}" pid="3" name="KSOProductBuildVer">
    <vt:lpwstr>1033-12.2.0.21931</vt:lpwstr>
  </property>
</Properties>
</file>